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B7482-AFE5-49CD-92E1-3706731B8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1747E9C-8D99-4DE3-9C61-4A82F84AB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F90C9-03B2-44EA-981B-99145EAEEEAA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9AF7A69-2149-4C2D-A79B-B6AD69B83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0132261-9761-4338-B88D-01608F67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95D5A-FA7B-4406-AF08-070300468E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5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CB5A8E-9E4F-48E8-B30A-7CD6D7934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87D54F-EA84-44C9-B9F3-5BB92E2EC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3D52A3-CF62-4545-A71F-39E2EB8F7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F90C9-03B2-44EA-981B-99145EAEEEAA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CAA824-432D-420E-A0FA-F27C86151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9B60F4-B664-4FE0-ADAD-7EC238A8C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95D5A-FA7B-4406-AF08-070300468E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8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A500489-8F86-48D7-B2F7-5996A4783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2728EB-0134-49F2-B4C5-16259B23DB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9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24A5AA6-D6DB-4BDF-865F-CB35F7FE2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2CE86A-B0D1-4EFC-955D-2AF7E8AEE6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03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7E4E751-97E7-43BD-BAE7-C754FDB7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F31D55-CF10-4740-AB25-DA7B1E25F02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9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6395CBF-03E0-4AC3-BD11-E25F22557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D52B9E-13CD-44C3-A08E-31CD157D61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8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8ABC37C-7A05-4A22-9480-349C9131C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B981A6-CDAB-4A84-A9EF-CBED972B3B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73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3FF023A-0443-44AC-A259-72CE3E9E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7369DE-FB28-4FE9-8FE5-08820AE916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88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428F600-6A67-468E-8F6E-ADEC5271E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DF3F50-49D1-4FAD-AF36-DD7517A33A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794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A25412B-EF42-413C-8F8A-7E03486CE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Компания создана творческими людьми, любящими свое дело, которых объединила идея создания отечественных высокотехнологичных, современных, конкурентноспособных препаратов Российского производства, для антивозрастной терапии.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58E030-6C86-490E-A698-81FAF244D6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40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F2E62C9-26B0-4204-BEB5-2CCAE5406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>
                <a:latin typeface="Arial" pitchFamily="34" charset="0"/>
                <a:cs typeface="Arial" pitchFamily="34" charset="0"/>
              </a:rPr>
              <a:t>ООО «Русские Технологии Красоты»</a:t>
            </a:r>
            <a:endParaRPr lang="ru-RU" sz="2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D6F506-C55D-4672-BC74-165DB9E70C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943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Компания создана творческими людьми, любящими свое дело, которых объединила идея создания отечественных высокотехнологичных, современных, конкурентноспособных препаратов Российского производства, для антивозрастной терапии.</vt:lpstr>
      <vt:lpstr>ООО «Русские Технологии Красоты»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2018-09-20T09:07:52Z</dcterms:created>
  <dcterms:modified xsi:type="dcterms:W3CDTF">2018-09-20T09:07:52Z</dcterms:modified>
</cp:coreProperties>
</file>