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E9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6560" autoAdjust="0"/>
  </p:normalViewPr>
  <p:slideViewPr>
    <p:cSldViewPr snapToGrid="0">
      <p:cViewPr varScale="1">
        <p:scale>
          <a:sx n="107" d="100"/>
          <a:sy n="107" d="100"/>
        </p:scale>
        <p:origin x="46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9CA9EF-F063-4FE8-BCDA-E410B968147A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F672C5-C465-4937-B11F-597BE90338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F672C5-C465-4937-B11F-597BE90338C7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4DED4-EF89-4214-9B4B-64CEE1601DD9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7B64A-CF03-49A3-AD4A-FEE8B541F5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836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4DED4-EF89-4214-9B4B-64CEE1601DD9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7B64A-CF03-49A3-AD4A-FEE8B541F5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978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4DED4-EF89-4214-9B4B-64CEE1601DD9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7B64A-CF03-49A3-AD4A-FEE8B541F5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999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4DED4-EF89-4214-9B4B-64CEE1601DD9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7B64A-CF03-49A3-AD4A-FEE8B541F5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829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4DED4-EF89-4214-9B4B-64CEE1601DD9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7B64A-CF03-49A3-AD4A-FEE8B541F5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773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4DED4-EF89-4214-9B4B-64CEE1601DD9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7B64A-CF03-49A3-AD4A-FEE8B541F5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512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4DED4-EF89-4214-9B4B-64CEE1601DD9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7B64A-CF03-49A3-AD4A-FEE8B541F5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4DED4-EF89-4214-9B4B-64CEE1601DD9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7B64A-CF03-49A3-AD4A-FEE8B541F5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976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4DED4-EF89-4214-9B4B-64CEE1601DD9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7B64A-CF03-49A3-AD4A-FEE8B541F5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213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4DED4-EF89-4214-9B4B-64CEE1601DD9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7B64A-CF03-49A3-AD4A-FEE8B541F5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906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4DED4-EF89-4214-9B4B-64CEE1601DD9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7B64A-CF03-49A3-AD4A-FEE8B541F5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90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84DED4-EF89-4214-9B4B-64CEE1601DD9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C7B64A-CF03-49A3-AD4A-FEE8B541F5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031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6272" y="2184400"/>
            <a:ext cx="8001690" cy="1876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7208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664622"/>
            <a:ext cx="12192000" cy="1933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6354" y="6310619"/>
            <a:ext cx="2154444" cy="50512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637889" y="616874"/>
            <a:ext cx="9167423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b="1" dirty="0">
                <a:latin typeface="Century Gothic" panose="020B0502020202020204" pitchFamily="34" charset="0"/>
              </a:rPr>
              <a:t>C</a:t>
            </a:r>
            <a:r>
              <a:rPr lang="ru-RU" sz="1300" b="1" i="0" u="none" strike="noStrike" baseline="0" dirty="0" err="1" smtClean="0">
                <a:latin typeface="Century Gothic" panose="020B0502020202020204" pitchFamily="34" charset="0"/>
              </a:rPr>
              <a:t>амый</a:t>
            </a:r>
            <a:r>
              <a:rPr lang="ru-RU" sz="1300" b="1" i="0" u="none" strike="noStrike" baseline="0" dirty="0" smtClean="0">
                <a:latin typeface="Century Gothic" panose="020B0502020202020204" pitchFamily="34" charset="0"/>
              </a:rPr>
              <a:t> выгодный набор для начала работы</a:t>
            </a:r>
            <a:r>
              <a:rPr lang="en-US" sz="1300" b="1" i="0" u="none" strike="noStrike" baseline="0" dirty="0" smtClean="0">
                <a:latin typeface="Century Gothic" panose="020B0502020202020204" pitchFamily="34" charset="0"/>
              </a:rPr>
              <a:t>  </a:t>
            </a:r>
            <a:endParaRPr lang="ru-RU" sz="1300" b="1" i="0" u="none" strike="noStrike" baseline="0" dirty="0" smtClean="0">
              <a:latin typeface="Century Gothic" panose="020B0502020202020204" pitchFamily="34" charset="0"/>
            </a:endParaRPr>
          </a:p>
          <a:p>
            <a:r>
              <a:rPr lang="ru-RU" sz="1300" b="0" i="1" u="none" strike="noStrike" baseline="0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2 щетки + бандажи:</a:t>
            </a:r>
            <a:r>
              <a:rPr lang="ru-RU" sz="1300" b="0" i="1" u="none" strike="noStrike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1300" b="0" i="1" u="none" strike="noStrike" baseline="0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2 </a:t>
            </a:r>
            <a:r>
              <a:rPr lang="en-US" sz="1300" b="0" i="1" u="none" strike="noStrike" baseline="0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aqua drain</a:t>
            </a:r>
            <a:r>
              <a:rPr lang="ru-RU" sz="1300" i="1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ru-RU" sz="1300" b="0" i="1" u="none" strike="noStrike" baseline="0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2 </a:t>
            </a:r>
            <a:r>
              <a:rPr lang="en-US" sz="1300" b="0" i="1" u="none" strike="noStrike" baseline="0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slim </a:t>
            </a:r>
            <a:r>
              <a:rPr lang="en-US" sz="1300" b="0" i="1" u="none" strike="noStrike" baseline="0" dirty="0" err="1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cel</a:t>
            </a:r>
            <a:r>
              <a:rPr lang="en-US" sz="1300" b="0" i="1" u="none" strike="noStrike" baseline="0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1300" b="0" i="1" u="none" strike="noStrike" baseline="0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,</a:t>
            </a:r>
            <a:r>
              <a:rPr lang="ru-RU" sz="1300" b="0" i="1" u="none" strike="noStrike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sz="1300" b="0" i="1" u="none" strike="noStrike" baseline="0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4 </a:t>
            </a:r>
            <a:r>
              <a:rPr lang="en-US" sz="1300" b="0" i="1" u="none" strike="noStrike" baseline="0" dirty="0" err="1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cel</a:t>
            </a:r>
            <a:r>
              <a:rPr lang="en-US" sz="1300" b="0" i="1" u="none" strike="noStrike" baseline="0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 term</a:t>
            </a:r>
          </a:p>
          <a:p>
            <a:r>
              <a:rPr lang="ru-RU" sz="1300" dirty="0">
                <a:latin typeface="Century Gothic" panose="020B0502020202020204" pitchFamily="34" charset="0"/>
              </a:rPr>
              <a:t>Лучший способ познакомиться с </a:t>
            </a:r>
            <a:r>
              <a:rPr lang="ru-RU" sz="1300" dirty="0" smtClean="0">
                <a:latin typeface="Century Gothic" panose="020B0502020202020204" pitchFamily="34" charset="0"/>
              </a:rPr>
              <a:t>препаратами</a:t>
            </a:r>
            <a:r>
              <a:rPr lang="en-US" sz="1300" dirty="0" smtClean="0">
                <a:latin typeface="Century Gothic" panose="020B0502020202020204" pitchFamily="34" charset="0"/>
              </a:rPr>
              <a:t> </a:t>
            </a:r>
            <a:r>
              <a:rPr lang="ru-RU" sz="1300" dirty="0" smtClean="0">
                <a:latin typeface="Century Gothic" panose="020B0502020202020204" pitchFamily="34" charset="0"/>
              </a:rPr>
              <a:t>и </a:t>
            </a:r>
            <a:r>
              <a:rPr lang="ru-RU" sz="1300" dirty="0">
                <a:latin typeface="Century Gothic" panose="020B0502020202020204" pitchFamily="34" charset="0"/>
              </a:rPr>
              <a:t>понять концепцию </a:t>
            </a:r>
            <a:r>
              <a:rPr lang="ru-RU" sz="1300" dirty="0" smtClean="0">
                <a:latin typeface="Century Gothic" panose="020B0502020202020204" pitchFamily="34" charset="0"/>
              </a:rPr>
              <a:t>быстро и легко.</a:t>
            </a:r>
            <a:r>
              <a:rPr lang="en-US" sz="1300" dirty="0" smtClean="0">
                <a:latin typeface="Century Gothic" panose="020B0502020202020204" pitchFamily="34" charset="0"/>
              </a:rPr>
              <a:t> </a:t>
            </a:r>
            <a:r>
              <a:rPr lang="ru-RU" sz="1300" dirty="0" smtClean="0">
                <a:latin typeface="Century Gothic" panose="020B0502020202020204" pitchFamily="34" charset="0"/>
              </a:rPr>
              <a:t>Набор </a:t>
            </a:r>
            <a:r>
              <a:rPr lang="ru-RU" sz="1300" dirty="0">
                <a:latin typeface="Century Gothic" panose="020B0502020202020204" pitchFamily="34" charset="0"/>
              </a:rPr>
              <a:t>позволяет </a:t>
            </a:r>
            <a:r>
              <a:rPr lang="ru-RU" sz="1300" dirty="0" smtClean="0">
                <a:latin typeface="Century Gothic" panose="020B0502020202020204" pitchFamily="34" charset="0"/>
              </a:rPr>
              <a:t>специалисту</a:t>
            </a:r>
            <a:r>
              <a:rPr lang="en-US" sz="1300" dirty="0" smtClean="0">
                <a:latin typeface="Century Gothic" panose="020B0502020202020204" pitchFamily="34" charset="0"/>
              </a:rPr>
              <a:t> </a:t>
            </a:r>
            <a:r>
              <a:rPr lang="ru-RU" sz="1300" dirty="0" smtClean="0">
                <a:latin typeface="Century Gothic" panose="020B0502020202020204" pitchFamily="34" charset="0"/>
              </a:rPr>
              <a:t>разрешать </a:t>
            </a:r>
            <a:r>
              <a:rPr lang="ru-RU" sz="1300" dirty="0">
                <a:latin typeface="Century Gothic" panose="020B0502020202020204" pitchFamily="34" charset="0"/>
              </a:rPr>
              <a:t>конкретные проблемы </a:t>
            </a:r>
            <a:r>
              <a:rPr lang="ru-RU" sz="1300" dirty="0" smtClean="0">
                <a:latin typeface="Century Gothic" panose="020B0502020202020204" pitchFamily="34" charset="0"/>
              </a:rPr>
              <a:t>целлюлита</a:t>
            </a:r>
            <a:r>
              <a:rPr lang="en-US" sz="1300" dirty="0" smtClean="0">
                <a:latin typeface="Century Gothic" panose="020B0502020202020204" pitchFamily="34" charset="0"/>
              </a:rPr>
              <a:t> </a:t>
            </a:r>
            <a:r>
              <a:rPr lang="ru-RU" sz="1300" dirty="0" smtClean="0">
                <a:latin typeface="Century Gothic" panose="020B0502020202020204" pitchFamily="34" charset="0"/>
              </a:rPr>
              <a:t>и </a:t>
            </a:r>
            <a:r>
              <a:rPr lang="ru-RU" sz="1300" dirty="0">
                <a:latin typeface="Century Gothic" panose="020B0502020202020204" pitchFamily="34" charset="0"/>
              </a:rPr>
              <a:t>избыточного веса. Результат виден </a:t>
            </a:r>
            <a:r>
              <a:rPr lang="ru-RU" sz="1300" dirty="0" smtClean="0">
                <a:latin typeface="Century Gothic" panose="020B0502020202020204" pitchFamily="34" charset="0"/>
              </a:rPr>
              <a:t>с</a:t>
            </a:r>
            <a:r>
              <a:rPr lang="en-US" sz="1300" dirty="0" smtClean="0">
                <a:latin typeface="Century Gothic" panose="020B0502020202020204" pitchFamily="34" charset="0"/>
              </a:rPr>
              <a:t> </a:t>
            </a:r>
            <a:r>
              <a:rPr lang="ru-RU" sz="1300" dirty="0" smtClean="0">
                <a:latin typeface="Century Gothic" panose="020B0502020202020204" pitchFamily="34" charset="0"/>
              </a:rPr>
              <a:t>первого </a:t>
            </a:r>
            <a:r>
              <a:rPr lang="ru-RU" sz="1300" dirty="0">
                <a:latin typeface="Century Gothic" panose="020B0502020202020204" pitchFamily="34" charset="0"/>
              </a:rPr>
              <a:t>применения.</a:t>
            </a:r>
          </a:p>
        </p:txBody>
      </p:sp>
      <p:sp>
        <p:nvSpPr>
          <p:cNvPr id="6" name="Равнобедренный треугольник 5"/>
          <p:cNvSpPr/>
          <p:nvPr/>
        </p:nvSpPr>
        <p:spPr>
          <a:xfrm rot="5400000">
            <a:off x="1842498" y="1133258"/>
            <a:ext cx="446602" cy="301395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568" y="1842990"/>
            <a:ext cx="454153" cy="48158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9092" y="5430961"/>
            <a:ext cx="521209" cy="37490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2729" y="4118552"/>
            <a:ext cx="478537" cy="49987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6082" y="3053805"/>
            <a:ext cx="557785" cy="429769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4039063" y="172786"/>
            <a:ext cx="4168465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ru-RU" sz="2500" dirty="0" smtClean="0">
                <a:latin typeface="Century Gothic" panose="020B0502020202020204" pitchFamily="34" charset="0"/>
              </a:rPr>
              <a:t>Наборы по проблеме</a:t>
            </a:r>
            <a:endParaRPr lang="ru-RU" sz="2500" dirty="0">
              <a:latin typeface="Century Gothic" panose="020B0502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51536" y="1635571"/>
            <a:ext cx="954046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b="1" dirty="0" smtClean="0">
                <a:latin typeface="Century Gothic" panose="020B0502020202020204" pitchFamily="34" charset="0"/>
              </a:rPr>
              <a:t>Набор против отечного </a:t>
            </a:r>
            <a:r>
              <a:rPr lang="ru-RU" sz="1300" b="1" dirty="0" err="1" smtClean="0">
                <a:latin typeface="Century Gothic" panose="020B0502020202020204" pitchFamily="34" charset="0"/>
              </a:rPr>
              <a:t>целлюлита</a:t>
            </a:r>
            <a:endParaRPr lang="ru-RU" sz="1300" b="1" dirty="0" smtClean="0">
              <a:latin typeface="Century Gothic" panose="020B0502020202020204" pitchFamily="34" charset="0"/>
            </a:endParaRPr>
          </a:p>
          <a:p>
            <a:r>
              <a:rPr lang="ru-RU" sz="1300" i="1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1 </a:t>
            </a:r>
            <a:r>
              <a:rPr lang="ru-RU" sz="1300" i="1" dirty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спрей гликолевой кислоты + </a:t>
            </a:r>
            <a:r>
              <a:rPr lang="ru-RU" sz="1300" i="1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сыворотки: 4 </a:t>
            </a:r>
            <a:r>
              <a:rPr lang="ru-RU" sz="1300" i="1" dirty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ампулы </a:t>
            </a:r>
            <a:r>
              <a:rPr lang="en-US" sz="1300" i="1" dirty="0" err="1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lympho</a:t>
            </a:r>
            <a:r>
              <a:rPr lang="en-US" sz="1300" i="1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 drain</a:t>
            </a:r>
            <a:r>
              <a:rPr lang="ru-RU" sz="1300" i="1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fr-FR" sz="1300" i="1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4 </a:t>
            </a:r>
            <a:r>
              <a:rPr lang="ru-RU" sz="1300" i="1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ампулы </a:t>
            </a:r>
            <a:r>
              <a:rPr lang="fr-FR" sz="1300" i="1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redu cel+ </a:t>
            </a:r>
            <a:r>
              <a:rPr lang="ru-RU" sz="1300" i="1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бандажи: </a:t>
            </a:r>
            <a:r>
              <a:rPr lang="fr-FR" sz="1300" i="1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4 </a:t>
            </a:r>
            <a:r>
              <a:rPr lang="fr-FR" sz="1300" i="1" dirty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aqua drain </a:t>
            </a:r>
            <a:r>
              <a:rPr lang="ru-RU" sz="1300" i="1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,</a:t>
            </a:r>
            <a:r>
              <a:rPr lang="fr-FR" sz="1300" i="1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fr-FR" sz="1300" i="1" dirty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4 slim cel</a:t>
            </a:r>
          </a:p>
          <a:p>
            <a:r>
              <a:rPr lang="ru-RU" sz="1300" dirty="0" smtClean="0">
                <a:latin typeface="Century Gothic" panose="020B0502020202020204" pitchFamily="34" charset="0"/>
              </a:rPr>
              <a:t>Набор</a:t>
            </a:r>
            <a:r>
              <a:rPr lang="en-US" sz="1300" dirty="0" smtClean="0">
                <a:latin typeface="Century Gothic" panose="020B0502020202020204" pitchFamily="34" charset="0"/>
              </a:rPr>
              <a:t> </a:t>
            </a:r>
            <a:r>
              <a:rPr lang="ru-RU" sz="1300" dirty="0">
                <a:latin typeface="Century Gothic" panose="020B0502020202020204" pitchFamily="34" charset="0"/>
              </a:rPr>
              <a:t>специально разработан </a:t>
            </a:r>
            <a:r>
              <a:rPr lang="ru-RU" sz="1300" dirty="0" smtClean="0">
                <a:latin typeface="Century Gothic" panose="020B0502020202020204" pitchFamily="34" charset="0"/>
              </a:rPr>
              <a:t>для решения </a:t>
            </a:r>
            <a:r>
              <a:rPr lang="ru-RU" sz="1300" dirty="0">
                <a:latin typeface="Century Gothic" panose="020B0502020202020204" pitchFamily="34" charset="0"/>
              </a:rPr>
              <a:t>проблем отечного </a:t>
            </a:r>
            <a:r>
              <a:rPr lang="ru-RU" sz="1300" dirty="0" smtClean="0">
                <a:latin typeface="Century Gothic" panose="020B0502020202020204" pitchFamily="34" charset="0"/>
              </a:rPr>
              <a:t>целлюлита. Сочетание </a:t>
            </a:r>
            <a:r>
              <a:rPr lang="ru-RU" sz="1300" dirty="0">
                <a:latin typeface="Century Gothic" panose="020B0502020202020204" pitchFamily="34" charset="0"/>
              </a:rPr>
              <a:t>ингредиентов работает </a:t>
            </a:r>
            <a:r>
              <a:rPr lang="ru-RU" sz="1300" dirty="0" smtClean="0">
                <a:latin typeface="Century Gothic" panose="020B0502020202020204" pitchFamily="34" charset="0"/>
              </a:rPr>
              <a:t>в синергии и решает первоначальные </a:t>
            </a:r>
            <a:r>
              <a:rPr lang="ru-RU" sz="1300" dirty="0">
                <a:latin typeface="Century Gothic" panose="020B0502020202020204" pitchFamily="34" charset="0"/>
              </a:rPr>
              <a:t>причин возникновения</a:t>
            </a:r>
          </a:p>
          <a:p>
            <a:r>
              <a:rPr lang="ru-RU" sz="1300" dirty="0">
                <a:latin typeface="Century Gothic" panose="020B0502020202020204" pitchFamily="34" charset="0"/>
              </a:rPr>
              <a:t>целлюлита, </a:t>
            </a:r>
            <a:r>
              <a:rPr lang="ru-RU" sz="1300" dirty="0" smtClean="0">
                <a:latin typeface="Century Gothic" panose="020B0502020202020204" pitchFamily="34" charset="0"/>
              </a:rPr>
              <a:t>такие </a:t>
            </a:r>
            <a:r>
              <a:rPr lang="ru-RU" sz="1300" dirty="0">
                <a:latin typeface="Century Gothic" panose="020B0502020202020204" pitchFamily="34" charset="0"/>
              </a:rPr>
              <a:t>как </a:t>
            </a:r>
            <a:r>
              <a:rPr lang="ru-RU" sz="1300" dirty="0" smtClean="0">
                <a:latin typeface="Century Gothic" panose="020B0502020202020204" pitchFamily="34" charset="0"/>
              </a:rPr>
              <a:t>расширение и застой кровеносных </a:t>
            </a:r>
            <a:r>
              <a:rPr lang="ru-RU" sz="1300" dirty="0">
                <a:latin typeface="Century Gothic" panose="020B0502020202020204" pitchFamily="34" charset="0"/>
              </a:rPr>
              <a:t>сосудов и </a:t>
            </a:r>
            <a:r>
              <a:rPr lang="ru-RU" sz="1300" dirty="0" smtClean="0">
                <a:latin typeface="Century Gothic" panose="020B0502020202020204" pitchFamily="34" charset="0"/>
              </a:rPr>
              <a:t>межклеточная жидкость </a:t>
            </a:r>
            <a:r>
              <a:rPr lang="ru-RU" sz="1300" dirty="0">
                <a:latin typeface="Century Gothic" panose="020B0502020202020204" pitchFamily="34" charset="0"/>
              </a:rPr>
              <a:t>в организме.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640164" y="3717190"/>
            <a:ext cx="9551836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b="1" dirty="0" smtClean="0">
                <a:latin typeface="Century Gothic" pitchFamily="34" charset="0"/>
              </a:rPr>
              <a:t>Подтягивающий и укрепляющий набор</a:t>
            </a:r>
            <a:endParaRPr lang="ru-RU" sz="1300" dirty="0" smtClean="0">
              <a:latin typeface="Century Gothic" pitchFamily="34" charset="0"/>
            </a:endParaRPr>
          </a:p>
          <a:p>
            <a:r>
              <a:rPr lang="en-US" sz="1300" i="1" dirty="0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1 </a:t>
            </a:r>
            <a:r>
              <a:rPr lang="en-US" sz="1300" i="1" dirty="0" err="1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спрей</a:t>
            </a:r>
            <a:r>
              <a:rPr lang="en-US" sz="1300" i="1" dirty="0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 </a:t>
            </a:r>
            <a:r>
              <a:rPr lang="en-US" sz="1300" i="1" dirty="0" err="1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гликолевой</a:t>
            </a:r>
            <a:r>
              <a:rPr lang="en-US" sz="1300" i="1" dirty="0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 </a:t>
            </a:r>
            <a:r>
              <a:rPr lang="en-US" sz="1300" i="1" dirty="0" err="1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кислоты</a:t>
            </a:r>
            <a:r>
              <a:rPr lang="en-US" sz="1300" i="1" dirty="0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 +</a:t>
            </a:r>
            <a:r>
              <a:rPr lang="ru-RU" sz="1300" i="1" dirty="0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 сыворотки:</a:t>
            </a:r>
            <a:r>
              <a:rPr lang="en-US" sz="1300" i="1" dirty="0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 4 </a:t>
            </a:r>
            <a:r>
              <a:rPr lang="ru-RU" sz="1300" i="1" dirty="0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ампулы</a:t>
            </a:r>
            <a:r>
              <a:rPr lang="en-US" sz="1300" i="1" dirty="0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 high tens</a:t>
            </a:r>
            <a:r>
              <a:rPr lang="ru-RU" sz="1300" i="1" dirty="0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,</a:t>
            </a:r>
            <a:r>
              <a:rPr lang="en-US" sz="1300" i="1" dirty="0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 4</a:t>
            </a:r>
            <a:r>
              <a:rPr lang="ru-RU" sz="1300" i="1" dirty="0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 ампулы</a:t>
            </a:r>
            <a:r>
              <a:rPr lang="en-US" sz="1300" i="1" dirty="0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 term repair +</a:t>
            </a:r>
            <a:r>
              <a:rPr lang="ru-RU" sz="1300" i="1" dirty="0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 бандажи:</a:t>
            </a:r>
            <a:r>
              <a:rPr lang="en-US" sz="1300" i="1" dirty="0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 </a:t>
            </a:r>
            <a:r>
              <a:rPr lang="ru-RU" sz="1300" i="1" dirty="0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4 </a:t>
            </a:r>
            <a:r>
              <a:rPr lang="en-US" sz="1300" i="1" dirty="0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firm up </a:t>
            </a:r>
            <a:r>
              <a:rPr lang="ru-RU" sz="1300" i="1" dirty="0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, </a:t>
            </a:r>
            <a:r>
              <a:rPr lang="en-US" sz="1300" i="1" dirty="0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4 lift plus</a:t>
            </a:r>
            <a:endParaRPr lang="ru-RU" sz="1300" dirty="0" smtClean="0">
              <a:solidFill>
                <a:schemeClr val="bg2">
                  <a:lumMod val="50000"/>
                </a:schemeClr>
              </a:solidFill>
              <a:latin typeface="Century Gothic" pitchFamily="34" charset="0"/>
            </a:endParaRPr>
          </a:p>
          <a:p>
            <a:r>
              <a:rPr lang="ru-RU" sz="1300" dirty="0" smtClean="0">
                <a:latin typeface="Century Gothic" pitchFamily="34" charset="0"/>
              </a:rPr>
              <a:t>Процедура для придания коже подтянутости и увлажненности. Сочетание компонентов, работающих в синергизме, способствует появлению новых </a:t>
            </a:r>
            <a:r>
              <a:rPr lang="ru-RU" sz="1300" dirty="0" err="1" smtClean="0">
                <a:latin typeface="Century Gothic" pitchFamily="34" charset="0"/>
              </a:rPr>
              <a:t>коллагеновых</a:t>
            </a:r>
            <a:r>
              <a:rPr lang="ru-RU" sz="1300" dirty="0" smtClean="0">
                <a:latin typeface="Century Gothic" pitchFamily="34" charset="0"/>
              </a:rPr>
              <a:t> волокон и выведению токсины. Также усиливает </a:t>
            </a:r>
            <a:r>
              <a:rPr lang="ru-RU" sz="1300" dirty="0" err="1" smtClean="0">
                <a:latin typeface="Century Gothic" pitchFamily="34" charset="0"/>
              </a:rPr>
              <a:t>микроциркуляцию</a:t>
            </a:r>
            <a:r>
              <a:rPr lang="ru-RU" sz="1300" dirty="0" smtClean="0">
                <a:latin typeface="Century Gothic" pitchFamily="34" charset="0"/>
              </a:rPr>
              <a:t> кожи и  восстанавливает ее эластичность. Идеально подходит для борьбы с растяжками</a:t>
            </a:r>
            <a:endParaRPr lang="ru-RU" sz="1300" dirty="0">
              <a:latin typeface="Century Gothic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642440" y="4974160"/>
            <a:ext cx="954956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b="1" dirty="0" smtClean="0">
                <a:latin typeface="Century Gothic" pitchFamily="34" charset="0"/>
              </a:rPr>
              <a:t>Набор для придания объема груди, декольте и ягодиц</a:t>
            </a:r>
            <a:endParaRPr lang="ru-RU" sz="1300" dirty="0" smtClean="0">
              <a:latin typeface="Century Gothic" pitchFamily="34" charset="0"/>
            </a:endParaRPr>
          </a:p>
          <a:p>
            <a:r>
              <a:rPr lang="ru-RU" sz="1300" i="1" dirty="0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С</a:t>
            </a:r>
            <a:r>
              <a:rPr lang="en-US" sz="1300" i="1" dirty="0" err="1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ыворотки</a:t>
            </a:r>
            <a:r>
              <a:rPr lang="ru-RU" sz="1300" i="1" dirty="0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: 4 ампулы</a:t>
            </a:r>
            <a:r>
              <a:rPr lang="en-US" sz="1300" i="1" dirty="0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 </a:t>
            </a:r>
            <a:r>
              <a:rPr lang="en-US" sz="1300" i="1" dirty="0" err="1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vplumizing</a:t>
            </a:r>
            <a:r>
              <a:rPr lang="en-US" sz="1300" i="1" dirty="0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 serum</a:t>
            </a:r>
            <a:r>
              <a:rPr lang="ru-RU" sz="1300" i="1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 </a:t>
            </a:r>
            <a:r>
              <a:rPr lang="en-US" sz="1300" i="1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+ </a:t>
            </a:r>
            <a:r>
              <a:rPr lang="ru-RU" sz="1300" i="1" dirty="0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маски: 2</a:t>
            </a:r>
            <a:r>
              <a:rPr lang="en-US" sz="1300" i="1" dirty="0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 </a:t>
            </a:r>
            <a:r>
              <a:rPr lang="en-US" sz="1300" i="1" dirty="0" err="1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regen</a:t>
            </a:r>
            <a:r>
              <a:rPr lang="en-US" sz="1300" i="1" dirty="0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 mask +</a:t>
            </a:r>
            <a:r>
              <a:rPr lang="ru-RU" sz="1300" i="1" dirty="0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бандажи:</a:t>
            </a:r>
            <a:r>
              <a:rPr lang="en-US" sz="1300" i="1" dirty="0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 2 push up +1</a:t>
            </a:r>
            <a:r>
              <a:rPr lang="ru-RU" sz="1300" i="1" dirty="0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 крем</a:t>
            </a:r>
            <a:r>
              <a:rPr lang="en-US" sz="1300" i="1" dirty="0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 tensor massage cream</a:t>
            </a:r>
            <a:endParaRPr lang="ru-RU" sz="1300" i="1" dirty="0" smtClean="0">
              <a:solidFill>
                <a:schemeClr val="bg2">
                  <a:lumMod val="50000"/>
                </a:schemeClr>
              </a:solidFill>
              <a:latin typeface="Century Gothic" pitchFamily="34" charset="0"/>
            </a:endParaRPr>
          </a:p>
          <a:p>
            <a:r>
              <a:rPr lang="ru-RU" sz="1300" dirty="0" smtClean="0">
                <a:latin typeface="Century Gothic" pitchFamily="34" charset="0"/>
              </a:rPr>
              <a:t>Специально разработан для области груди и декольте. Инновационные эффективные формулы с экстрактом морских водорослей, Кигелии Африканской, органическим силиконом и алое вера помогают подтянуть, придать тонус и разгладить кожи, в результате грудь подтягивается. Также рекомендовано использовать для моделирования ягодиц.</a:t>
            </a:r>
          </a:p>
          <a:p>
            <a:r>
              <a:rPr lang="ru-RU" sz="1300" dirty="0" smtClean="0">
                <a:latin typeface="Century Gothic" pitchFamily="34" charset="0"/>
              </a:rPr>
              <a:t>.</a:t>
            </a:r>
            <a:endParaRPr lang="ru-RU" sz="1300" dirty="0">
              <a:latin typeface="Century Gothic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631067" y="2861929"/>
            <a:ext cx="9392611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b="1" dirty="0" smtClean="0">
                <a:latin typeface="Century Gothic" pitchFamily="34" charset="0"/>
              </a:rPr>
              <a:t>Набор против фиброзного </a:t>
            </a:r>
            <a:r>
              <a:rPr lang="ru-RU" sz="1300" b="1" dirty="0" err="1" smtClean="0">
                <a:latin typeface="Century Gothic" pitchFamily="34" charset="0"/>
              </a:rPr>
              <a:t>целлюлита</a:t>
            </a:r>
            <a:endParaRPr lang="ru-RU" sz="1300" dirty="0" smtClean="0">
              <a:latin typeface="Century Gothic" pitchFamily="34" charset="0"/>
            </a:endParaRPr>
          </a:p>
          <a:p>
            <a:r>
              <a:rPr lang="en-US" sz="1300" i="1" dirty="0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1 </a:t>
            </a:r>
            <a:r>
              <a:rPr lang="ru-RU" sz="1300" i="1" dirty="0" err="1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спрей</a:t>
            </a:r>
            <a:r>
              <a:rPr lang="ru-RU" sz="1300" i="1" dirty="0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 гликолевой кислоты</a:t>
            </a:r>
            <a:r>
              <a:rPr lang="en-US" sz="1300" i="1" dirty="0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 + 6 </a:t>
            </a:r>
            <a:r>
              <a:rPr lang="ru-RU" sz="1300" i="1" dirty="0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ампул</a:t>
            </a:r>
            <a:r>
              <a:rPr lang="en-US" sz="1300" i="1" dirty="0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 localized </a:t>
            </a:r>
            <a:r>
              <a:rPr lang="en-US" sz="1300" i="1" dirty="0" err="1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cel</a:t>
            </a:r>
            <a:r>
              <a:rPr lang="en-US" sz="1300" i="1" dirty="0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 + 2 </a:t>
            </a:r>
            <a:r>
              <a:rPr lang="ru-RU" sz="1300" i="1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ампулы </a:t>
            </a:r>
            <a:r>
              <a:rPr lang="fr-FR" sz="1300" i="1" dirty="0" smtClean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</a:rPr>
              <a:t>redu cel + </a:t>
            </a:r>
            <a:r>
              <a:rPr lang="en-US" sz="1300" i="1" dirty="0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6 </a:t>
            </a:r>
            <a:r>
              <a:rPr lang="en-US" sz="1300" i="1" dirty="0" err="1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lipho</a:t>
            </a:r>
            <a:r>
              <a:rPr lang="en-US" sz="1300" i="1" dirty="0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 </a:t>
            </a:r>
            <a:r>
              <a:rPr lang="en-US" sz="1300" i="1" dirty="0" err="1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cel</a:t>
            </a:r>
            <a:r>
              <a:rPr lang="en-US" sz="1300" i="1" dirty="0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 + 2 slim </a:t>
            </a:r>
            <a:r>
              <a:rPr lang="en-US" sz="1300" i="1" dirty="0" err="1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cel</a:t>
            </a:r>
            <a:endParaRPr lang="ru-RU" sz="1300" dirty="0" smtClean="0">
              <a:solidFill>
                <a:schemeClr val="bg2">
                  <a:lumMod val="50000"/>
                </a:schemeClr>
              </a:solidFill>
              <a:latin typeface="Century Gothic" pitchFamily="34" charset="0"/>
            </a:endParaRPr>
          </a:p>
          <a:p>
            <a:r>
              <a:rPr lang="ru-RU" sz="1300" dirty="0" smtClean="0">
                <a:latin typeface="Century Gothic" pitchFamily="34" charset="0"/>
              </a:rPr>
              <a:t>Борется с проблемами самых запущенных стадий фиброзного </a:t>
            </a:r>
            <a:r>
              <a:rPr lang="ru-RU" sz="1300" dirty="0" err="1" smtClean="0">
                <a:latin typeface="Century Gothic" pitchFamily="34" charset="0"/>
              </a:rPr>
              <a:t>целлюлита</a:t>
            </a:r>
            <a:r>
              <a:rPr lang="ru-RU" sz="1300" dirty="0" smtClean="0">
                <a:latin typeface="Century Gothic" pitchFamily="34" charset="0"/>
              </a:rPr>
              <a:t>. Препятствует увеличению  размера </a:t>
            </a:r>
            <a:r>
              <a:rPr lang="ru-RU" sz="1300" dirty="0" err="1" smtClean="0">
                <a:latin typeface="Century Gothic" pitchFamily="34" charset="0"/>
              </a:rPr>
              <a:t>адипоцитов</a:t>
            </a:r>
            <a:r>
              <a:rPr lang="ru-RU" sz="1300" dirty="0" smtClean="0">
                <a:latin typeface="Century Gothic" pitchFamily="34" charset="0"/>
              </a:rPr>
              <a:t>  и формированию </a:t>
            </a:r>
            <a:r>
              <a:rPr lang="ru-RU" sz="1300" dirty="0" err="1" smtClean="0">
                <a:latin typeface="Century Gothic" pitchFamily="34" charset="0"/>
              </a:rPr>
              <a:t>волокн</a:t>
            </a:r>
            <a:r>
              <a:rPr lang="ru-RU" sz="1300" dirty="0" smtClean="0">
                <a:latin typeface="Century Gothic" pitchFamily="34" charset="0"/>
              </a:rPr>
              <a:t> коллагена, влияющих на появление </a:t>
            </a:r>
            <a:r>
              <a:rPr lang="ru-RU" sz="1300" dirty="0" err="1" smtClean="0">
                <a:latin typeface="Century Gothic" pitchFamily="34" charset="0"/>
              </a:rPr>
              <a:t>целлюлита</a:t>
            </a:r>
            <a:r>
              <a:rPr lang="ru-RU" sz="1300" dirty="0" smtClean="0">
                <a:latin typeface="Century Gothic" pitchFamily="34" charset="0"/>
              </a:rPr>
              <a:t>.</a:t>
            </a:r>
          </a:p>
          <a:p>
            <a:endParaRPr lang="ru-RU" sz="1300" dirty="0">
              <a:latin typeface="Century Gothic" panose="020B050202020202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11398" y="1960450"/>
            <a:ext cx="15456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>
                <a:latin typeface="Century Gothic" panose="020B0502020202020204" pitchFamily="34" charset="0"/>
              </a:rPr>
              <a:t>Oedemacel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01521" y="3034501"/>
            <a:ext cx="15392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>
                <a:latin typeface="Century Gothic" pitchFamily="34" charset="0"/>
              </a:rPr>
              <a:t>Adipocel</a:t>
            </a:r>
            <a:r>
              <a:rPr lang="ru-RU" b="1" dirty="0" smtClean="0">
                <a:latin typeface="Century Gothic" pitchFamily="34" charset="0"/>
              </a:rPr>
              <a:t> </a:t>
            </a:r>
            <a:r>
              <a:rPr lang="ru-RU" b="1" dirty="0" err="1" smtClean="0">
                <a:latin typeface="Century Gothic" pitchFamily="34" charset="0"/>
              </a:rPr>
              <a:t>kit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92446" y="4145796"/>
            <a:ext cx="13115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entury Gothic" pitchFamily="34" charset="0"/>
              </a:rPr>
              <a:t>Firming kit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45016" y="5392434"/>
            <a:ext cx="14991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entury Gothic" pitchFamily="34" charset="0"/>
              </a:rPr>
              <a:t>Lifting up kit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238125" y="1133463"/>
            <a:ext cx="1470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entury Gothic" pitchFamily="34" charset="0"/>
              </a:rPr>
              <a:t>Starting</a:t>
            </a:r>
            <a:r>
              <a:rPr lang="en-US" sz="1500" b="1" dirty="0" smtClean="0">
                <a:latin typeface="Century Gothic" pitchFamily="34" charset="0"/>
              </a:rPr>
              <a:t> </a:t>
            </a:r>
            <a:r>
              <a:rPr lang="en-US" b="1" dirty="0">
                <a:latin typeface="Century Gothic" panose="020B0502020202020204" pitchFamily="34" charset="0"/>
              </a:rPr>
              <a:t>kit</a:t>
            </a:r>
            <a:endParaRPr lang="ru-RU" sz="15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5780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664622"/>
            <a:ext cx="12192000" cy="1933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6354" y="6310619"/>
            <a:ext cx="2154444" cy="50512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71247" y="272955"/>
            <a:ext cx="360300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dirty="0" smtClean="0">
                <a:latin typeface="Century Gothic" pitchFamily="34" charset="0"/>
              </a:rPr>
              <a:t>МОНО-УПАКОВКИ</a:t>
            </a:r>
          </a:p>
          <a:p>
            <a:pPr algn="ctr"/>
            <a:endParaRPr lang="ru-RU" sz="2500" dirty="0">
              <a:latin typeface="Century Gothic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580" y="3249357"/>
            <a:ext cx="429637" cy="33103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57" y="3234389"/>
            <a:ext cx="349813" cy="370943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028112" y="2774903"/>
            <a:ext cx="61824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Косметический препарат против </a:t>
            </a:r>
            <a:r>
              <a:rPr lang="ru-RU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целлюлита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 </a:t>
            </a: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50846" y="2819974"/>
            <a:ext cx="1048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entury Gothic" panose="020B0502020202020204" pitchFamily="34" charset="0"/>
              </a:rPr>
              <a:t>Slim </a:t>
            </a:r>
            <a:r>
              <a:rPr lang="en-US" b="1" dirty="0" err="1" smtClean="0">
                <a:latin typeface="Century Gothic" panose="020B0502020202020204" pitchFamily="34" charset="0"/>
              </a:rPr>
              <a:t>cel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152633" y="731125"/>
            <a:ext cx="51452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rPr>
              <a:t>2 </a:t>
            </a:r>
            <a:r>
              <a:rPr lang="en-US" sz="1200" i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rPr>
              <a:t>бандажа</a:t>
            </a:r>
            <a:r>
              <a:rPr lang="en-US" sz="12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rPr>
              <a:t> </a:t>
            </a:r>
            <a:r>
              <a:rPr lang="en-US" sz="1200" i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rPr>
              <a:t>по</a:t>
            </a:r>
            <a:r>
              <a:rPr lang="en-US" sz="12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rPr>
              <a:t> 250 мл,10 </a:t>
            </a:r>
            <a:r>
              <a:rPr lang="en-US" sz="1200" i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rPr>
              <a:t>см</a:t>
            </a:r>
            <a:r>
              <a:rPr lang="en-US" sz="12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rPr>
              <a:t> x 10 м,</a:t>
            </a:r>
            <a:endParaRPr lang="ru-RU" sz="1200" i="1" dirty="0" smtClean="0">
              <a:solidFill>
                <a:schemeClr val="tx1">
                  <a:lumMod val="65000"/>
                  <a:lumOff val="35000"/>
                </a:schemeClr>
              </a:solidFill>
              <a:latin typeface="Century Gothic" pitchFamily="34" charset="0"/>
            </a:endParaRPr>
          </a:p>
          <a:p>
            <a:r>
              <a:rPr lang="ru-RU" sz="12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rPr>
              <a:t>Состав: </a:t>
            </a:r>
            <a:r>
              <a:rPr lang="en-US" sz="12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rPr>
              <a:t>46% </a:t>
            </a:r>
            <a:r>
              <a:rPr lang="en-US" sz="1200" i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rPr>
              <a:t>вискозы</a:t>
            </a:r>
            <a:r>
              <a:rPr lang="en-US" sz="12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rPr>
              <a:t>, 54% </a:t>
            </a:r>
            <a:r>
              <a:rPr lang="en-US" sz="1200" i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rPr>
              <a:t>полиамид</a:t>
            </a:r>
            <a:r>
              <a:rPr lang="en-US" sz="12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rPr>
              <a:t>. </a:t>
            </a:r>
            <a:r>
              <a:rPr lang="ru-RU" sz="12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rPr>
              <a:t>Комплект</a:t>
            </a:r>
            <a:r>
              <a:rPr lang="en-US" sz="12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rPr>
              <a:t> на 4 </a:t>
            </a:r>
            <a:r>
              <a:rPr lang="en-US" sz="1200" i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rPr>
              <a:t>процедуры</a:t>
            </a:r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045887" y="3152632"/>
            <a:ext cx="9389660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Стимулирует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4E4D4D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 механизм устранения </a:t>
            </a:r>
            <a:r>
              <a:rPr kumimoji="0" lang="ru-RU" sz="1300" b="0" i="0" u="none" strike="noStrike" cap="none" normalizeH="0" baseline="0" dirty="0" err="1" smtClean="0">
                <a:ln>
                  <a:noFill/>
                </a:ln>
                <a:solidFill>
                  <a:srgbClr val="4E4D4D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триглицеридов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4E4D4D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, что в сочетании с дренажным эффектом помогает формировать силуэт. Укрепляет сосуды и является оптимальным средством при отеках и тяжести в ногах.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017592" y="1474927"/>
            <a:ext cx="763819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rPr>
              <a:t>Дренажный косметический препарат с солью мертвого моря </a:t>
            </a:r>
            <a:endParaRPr lang="ru-RU" sz="1600" b="1" dirty="0">
              <a:solidFill>
                <a:schemeClr val="tx1">
                  <a:lumMod val="65000"/>
                  <a:lumOff val="3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39924" y="1470125"/>
            <a:ext cx="13099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Aqua </a:t>
            </a:r>
            <a:r>
              <a:rPr lang="en-US" b="1" dirty="0" smtClean="0">
                <a:latin typeface="Century Gothic" pitchFamily="34" charset="0"/>
              </a:rPr>
              <a:t>drain</a:t>
            </a:r>
            <a:endParaRPr lang="ru-RU" dirty="0">
              <a:latin typeface="Century Gothic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050433" y="1746619"/>
            <a:ext cx="948064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dirty="0" smtClean="0">
                <a:latin typeface="Century Gothic" pitchFamily="34" charset="0"/>
              </a:rPr>
              <a:t>Натуральный продукт с дренажными, очищающими, выводящими токсины и </a:t>
            </a:r>
            <a:r>
              <a:rPr lang="en-US" sz="1300" dirty="0" err="1" smtClean="0">
                <a:latin typeface="Century Gothic" pitchFamily="34" charset="0"/>
              </a:rPr>
              <a:t>восстанавливающими</a:t>
            </a:r>
            <a:r>
              <a:rPr lang="en-US" sz="1300" dirty="0" smtClean="0">
                <a:latin typeface="Century Gothic" pitchFamily="34" charset="0"/>
              </a:rPr>
              <a:t> </a:t>
            </a:r>
            <a:r>
              <a:rPr lang="en-US" sz="1300" dirty="0" err="1" smtClean="0">
                <a:latin typeface="Century Gothic" pitchFamily="34" charset="0"/>
              </a:rPr>
              <a:t>свойствами</a:t>
            </a:r>
            <a:r>
              <a:rPr lang="en-US" sz="1300" dirty="0" smtClean="0">
                <a:latin typeface="Century Gothic" pitchFamily="34" charset="0"/>
              </a:rPr>
              <a:t>. Способствует </a:t>
            </a:r>
            <a:r>
              <a:rPr lang="en-US" sz="1300" dirty="0" err="1" smtClean="0">
                <a:latin typeface="Century Gothic" pitchFamily="34" charset="0"/>
              </a:rPr>
              <a:t>похудению</a:t>
            </a:r>
            <a:r>
              <a:rPr lang="en-US" sz="1300" dirty="0" smtClean="0">
                <a:latin typeface="Century Gothic" pitchFamily="34" charset="0"/>
              </a:rPr>
              <a:t>. </a:t>
            </a:r>
            <a:r>
              <a:rPr lang="en-US" sz="1300" dirty="0" err="1" smtClean="0">
                <a:latin typeface="Century Gothic" pitchFamily="34" charset="0"/>
              </a:rPr>
              <a:t>Стимулирует</a:t>
            </a:r>
            <a:r>
              <a:rPr lang="en-US" sz="1300" dirty="0" smtClean="0">
                <a:latin typeface="Century Gothic" pitchFamily="34" charset="0"/>
              </a:rPr>
              <a:t> </a:t>
            </a:r>
            <a:r>
              <a:rPr lang="en-US" sz="1300" dirty="0" err="1" smtClean="0">
                <a:latin typeface="Century Gothic" pitchFamily="34" charset="0"/>
              </a:rPr>
              <a:t>ионно-осмотический</a:t>
            </a:r>
            <a:r>
              <a:rPr lang="en-US" sz="1300" dirty="0" smtClean="0">
                <a:latin typeface="Century Gothic" pitchFamily="34" charset="0"/>
              </a:rPr>
              <a:t> </a:t>
            </a:r>
            <a:r>
              <a:rPr lang="en-US" sz="1300" dirty="0" err="1" smtClean="0">
                <a:latin typeface="Century Gothic" pitchFamily="34" charset="0"/>
              </a:rPr>
              <a:t>обмен</a:t>
            </a:r>
            <a:r>
              <a:rPr lang="en-US" sz="1300" dirty="0" smtClean="0">
                <a:latin typeface="Century Gothic" pitchFamily="34" charset="0"/>
              </a:rPr>
              <a:t> </a:t>
            </a:r>
            <a:r>
              <a:rPr lang="en-US" sz="1300" dirty="0" err="1" smtClean="0">
                <a:latin typeface="Century Gothic" pitchFamily="34" charset="0"/>
              </a:rPr>
              <a:t>между</a:t>
            </a:r>
            <a:r>
              <a:rPr lang="en-US" sz="1300" dirty="0" smtClean="0">
                <a:latin typeface="Century Gothic" pitchFamily="34" charset="0"/>
              </a:rPr>
              <a:t> </a:t>
            </a:r>
            <a:r>
              <a:rPr lang="en-US" sz="1300" dirty="0" err="1" smtClean="0">
                <a:latin typeface="Century Gothic" pitchFamily="34" charset="0"/>
              </a:rPr>
              <a:t>клетками</a:t>
            </a:r>
            <a:r>
              <a:rPr lang="en-US" sz="1300" dirty="0" smtClean="0">
                <a:latin typeface="Century Gothic" pitchFamily="34" charset="0"/>
              </a:rPr>
              <a:t> и </a:t>
            </a:r>
            <a:r>
              <a:rPr lang="en-US" sz="1300" dirty="0" err="1" smtClean="0">
                <a:latin typeface="Century Gothic" pitchFamily="34" charset="0"/>
              </a:rPr>
              <a:t>лимфатическими</a:t>
            </a:r>
            <a:r>
              <a:rPr lang="en-US" sz="1300" dirty="0" smtClean="0">
                <a:latin typeface="Century Gothic" pitchFamily="34" charset="0"/>
              </a:rPr>
              <a:t> </a:t>
            </a:r>
            <a:r>
              <a:rPr lang="en-US" sz="1300" dirty="0" err="1" smtClean="0">
                <a:latin typeface="Century Gothic" pitchFamily="34" charset="0"/>
              </a:rPr>
              <a:t>протоками</a:t>
            </a:r>
            <a:r>
              <a:rPr lang="en-US" sz="1300" dirty="0" smtClean="0">
                <a:latin typeface="Century Gothic" pitchFamily="34" charset="0"/>
              </a:rPr>
              <a:t>. </a:t>
            </a:r>
            <a:r>
              <a:rPr lang="en-US" sz="1300" dirty="0" err="1" smtClean="0">
                <a:latin typeface="Century Gothic" pitchFamily="34" charset="0"/>
              </a:rPr>
              <a:t>Дренирует</a:t>
            </a:r>
            <a:r>
              <a:rPr lang="en-US" sz="1300" dirty="0" smtClean="0">
                <a:latin typeface="Century Gothic" pitchFamily="34" charset="0"/>
              </a:rPr>
              <a:t> </a:t>
            </a:r>
            <a:r>
              <a:rPr lang="en-US" sz="1300" dirty="0" err="1" smtClean="0">
                <a:latin typeface="Century Gothic" pitchFamily="34" charset="0"/>
              </a:rPr>
              <a:t>ткани</a:t>
            </a:r>
            <a:r>
              <a:rPr lang="ru-RU" sz="1300" dirty="0" smtClean="0">
                <a:latin typeface="Century Gothic" pitchFamily="34" charset="0"/>
              </a:rPr>
              <a:t>, о</a:t>
            </a:r>
            <a:r>
              <a:rPr lang="en-US" sz="1300" dirty="0" err="1" smtClean="0">
                <a:latin typeface="Century Gothic" pitchFamily="34" charset="0"/>
              </a:rPr>
              <a:t>блегчает</a:t>
            </a:r>
            <a:r>
              <a:rPr lang="en-US" sz="1300" dirty="0" smtClean="0">
                <a:latin typeface="Century Gothic" pitchFamily="34" charset="0"/>
              </a:rPr>
              <a:t> </a:t>
            </a:r>
            <a:r>
              <a:rPr lang="en-US" sz="1300" dirty="0" err="1" smtClean="0">
                <a:latin typeface="Century Gothic" pitchFamily="34" charset="0"/>
              </a:rPr>
              <a:t>мышечные</a:t>
            </a:r>
            <a:r>
              <a:rPr lang="en-US" sz="1300" dirty="0" smtClean="0">
                <a:latin typeface="Century Gothic" pitchFamily="34" charset="0"/>
              </a:rPr>
              <a:t> </a:t>
            </a:r>
            <a:r>
              <a:rPr lang="en-US" sz="1300" dirty="0" err="1" smtClean="0">
                <a:latin typeface="Century Gothic" pitchFamily="34" charset="0"/>
              </a:rPr>
              <a:t>боли</a:t>
            </a:r>
            <a:r>
              <a:rPr lang="ru-RU" sz="1300" dirty="0" smtClean="0">
                <a:latin typeface="Century Gothic" pitchFamily="34" charset="0"/>
              </a:rPr>
              <a:t>, а</a:t>
            </a:r>
            <a:r>
              <a:rPr lang="en-US" sz="1300" dirty="0" smtClean="0">
                <a:latin typeface="Century Gothic" pitchFamily="34" charset="0"/>
              </a:rPr>
              <a:t> </a:t>
            </a:r>
            <a:r>
              <a:rPr lang="ru-RU" sz="1300" dirty="0" err="1" smtClean="0">
                <a:latin typeface="Century Gothic" pitchFamily="34" charset="0"/>
              </a:rPr>
              <a:t>т</a:t>
            </a:r>
            <a:r>
              <a:rPr lang="en-US" sz="1300" dirty="0" err="1" smtClean="0">
                <a:latin typeface="Century Gothic" pitchFamily="34" charset="0"/>
              </a:rPr>
              <a:t>ак</a:t>
            </a:r>
            <a:r>
              <a:rPr lang="en-US" sz="1300" dirty="0" smtClean="0">
                <a:latin typeface="Century Gothic" pitchFamily="34" charset="0"/>
              </a:rPr>
              <a:t> </a:t>
            </a:r>
            <a:r>
              <a:rPr lang="en-US" sz="1300" dirty="0" err="1" smtClean="0">
                <a:latin typeface="Century Gothic" pitchFamily="34" charset="0"/>
              </a:rPr>
              <a:t>же</a:t>
            </a:r>
            <a:r>
              <a:rPr lang="en-US" sz="1300" dirty="0" smtClean="0">
                <a:latin typeface="Century Gothic" pitchFamily="34" charset="0"/>
              </a:rPr>
              <a:t> </a:t>
            </a:r>
            <a:r>
              <a:rPr lang="en-US" sz="1300" dirty="0" err="1" smtClean="0">
                <a:latin typeface="Century Gothic" pitchFamily="34" charset="0"/>
              </a:rPr>
              <a:t>подходит</a:t>
            </a:r>
            <a:r>
              <a:rPr lang="en-US" sz="1300" dirty="0" smtClean="0">
                <a:latin typeface="Century Gothic" pitchFamily="34" charset="0"/>
              </a:rPr>
              <a:t> для </a:t>
            </a:r>
            <a:r>
              <a:rPr lang="en-US" sz="1300" dirty="0" err="1" smtClean="0">
                <a:latin typeface="Century Gothic" pitchFamily="34" charset="0"/>
              </a:rPr>
              <a:t>снятия</a:t>
            </a:r>
            <a:r>
              <a:rPr lang="en-US" sz="1300" dirty="0" smtClean="0">
                <a:latin typeface="Century Gothic" pitchFamily="34" charset="0"/>
              </a:rPr>
              <a:t> </a:t>
            </a:r>
            <a:r>
              <a:rPr lang="en-US" sz="1300" dirty="0" err="1" smtClean="0">
                <a:latin typeface="Century Gothic" pitchFamily="34" charset="0"/>
              </a:rPr>
              <a:t>напряжения</a:t>
            </a:r>
            <a:r>
              <a:rPr lang="en-US" sz="1300" dirty="0" smtClean="0">
                <a:latin typeface="Century Gothic" pitchFamily="34" charset="0"/>
              </a:rPr>
              <a:t> и </a:t>
            </a:r>
            <a:r>
              <a:rPr lang="en-US" sz="1300" dirty="0" err="1" smtClean="0">
                <a:latin typeface="Century Gothic" pitchFamily="34" charset="0"/>
              </a:rPr>
              <a:t>стресса</a:t>
            </a:r>
            <a:endParaRPr lang="ru-RU" sz="1300" dirty="0">
              <a:latin typeface="Century Gothic" pitchFamily="34" charset="0"/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742" y="4246923"/>
            <a:ext cx="429637" cy="331032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2022337" y="3829908"/>
            <a:ext cx="5461752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rPr>
              <a:t>Косметический препарат против </a:t>
            </a:r>
            <a:r>
              <a:rPr lang="ru-RU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rPr>
              <a:t>целлюлита</a:t>
            </a: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rPr>
              <a:t> (</a:t>
            </a: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rPr>
              <a:t>hot</a:t>
            </a: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rPr>
              <a:t>)</a:t>
            </a: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entury Gothic" pitchFamily="34" charset="0"/>
            </a:endParaRPr>
          </a:p>
          <a:p>
            <a:endParaRPr lang="ru-RU" dirty="0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553018" y="3839144"/>
            <a:ext cx="14057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Cel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 term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826" y="1807913"/>
            <a:ext cx="349813" cy="370943"/>
          </a:xfrm>
          <a:prstGeom prst="rect">
            <a:avLst/>
          </a:prstGeom>
        </p:spPr>
      </p:pic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2022001" y="4244028"/>
            <a:ext cx="8534400" cy="692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Стимулирует обмен веществ и потребление кислорода в жировой ткани, препятствует застаиванию жидкости и токсинов, что является одной из  основных причин образования </a:t>
            </a:r>
            <a:r>
              <a:rPr kumimoji="0" lang="ru-RU" sz="1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целлюлита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. Обладает разогревающим эффектом.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842" y="5485173"/>
            <a:ext cx="429637" cy="331032"/>
          </a:xfrm>
          <a:prstGeom prst="rect">
            <a:avLst/>
          </a:prstGeom>
        </p:spPr>
      </p:pic>
      <p:sp>
        <p:nvSpPr>
          <p:cNvPr id="29" name="Прямоугольник 28"/>
          <p:cNvSpPr/>
          <p:nvPr/>
        </p:nvSpPr>
        <p:spPr>
          <a:xfrm>
            <a:off x="2045726" y="5054084"/>
            <a:ext cx="59474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rPr>
              <a:t>Препарат для снижения веса и борьбы с </a:t>
            </a:r>
            <a:r>
              <a:rPr lang="ru-RU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rPr>
              <a:t>целлюлитом</a:t>
            </a: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rPr>
              <a:t> </a:t>
            </a: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28066" y="5044559"/>
            <a:ext cx="1056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>
                <a:latin typeface="Century Gothic" pitchFamily="34" charset="0"/>
              </a:rPr>
              <a:t>Lipo</a:t>
            </a:r>
            <a:r>
              <a:rPr lang="en-US" b="1" dirty="0" smtClean="0">
                <a:latin typeface="Century Gothic" pitchFamily="34" charset="0"/>
              </a:rPr>
              <a:t> </a:t>
            </a:r>
            <a:r>
              <a:rPr lang="en-US" b="1" dirty="0" err="1" smtClean="0">
                <a:latin typeface="Century Gothic" pitchFamily="34" charset="0"/>
              </a:rPr>
              <a:t>cel</a:t>
            </a:r>
            <a:endParaRPr lang="ru-RU" dirty="0">
              <a:latin typeface="Century Gothic" pitchFamily="34" charset="0"/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1990867" y="5314950"/>
            <a:ext cx="769620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err="1" smtClean="0">
                <a:ln>
                  <a:noFill/>
                </a:ln>
                <a:solidFill>
                  <a:srgbClr val="4E4D4D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Атермическая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4E4D4D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 альтернатива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rgbClr val="4E4D4D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Cel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rgbClr val="4E4D4D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 term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4E4D4D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. Комбинация кофеина, фукуса, </a:t>
            </a:r>
            <a:r>
              <a:rPr kumimoji="0" lang="ru-RU" sz="1300" b="0" i="0" u="none" strike="noStrike" cap="none" normalizeH="0" baseline="0" dirty="0" err="1" smtClean="0">
                <a:ln>
                  <a:noFill/>
                </a:ln>
                <a:solidFill>
                  <a:srgbClr val="4E4D4D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центелы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4E4D4D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 азиатской и 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rgbClr val="4E4D4D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L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4E4D4D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1300" b="0" i="0" u="none" strike="noStrike" cap="none" normalizeH="0" baseline="0" dirty="0" err="1" smtClean="0">
                <a:ln>
                  <a:noFill/>
                </a:ln>
                <a:solidFill>
                  <a:srgbClr val="4E4D4D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карнитина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4E4D4D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 способна систематично бороться с </a:t>
            </a:r>
            <a:r>
              <a:rPr kumimoji="0" lang="ru-RU" sz="1300" b="0" i="0" u="none" strike="noStrike" cap="none" normalizeH="0" baseline="0" dirty="0" err="1" smtClean="0">
                <a:ln>
                  <a:noFill/>
                </a:ln>
                <a:solidFill>
                  <a:srgbClr val="4E4D4D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триглицеридами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4E4D4D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 и жировыми клетками, сокращая их объем. 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595959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LIPHO CEL 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595959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предназначен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4E4D4D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 для процедур против </a:t>
            </a:r>
            <a:r>
              <a:rPr kumimoji="0" lang="ru-RU" sz="1300" b="0" i="0" u="none" strike="noStrike" cap="none" normalizeH="0" baseline="0" dirty="0" err="1" smtClean="0">
                <a:ln>
                  <a:noFill/>
                </a:ln>
                <a:solidFill>
                  <a:srgbClr val="4E4D4D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целлюлита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4E4D4D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 и мускульной атонии с реконструктивным действием на ткани.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rgbClr val="4E4D4D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 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95933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664622"/>
            <a:ext cx="12192000" cy="1933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6354" y="6310619"/>
            <a:ext cx="2154444" cy="5051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992" y="5620042"/>
            <a:ext cx="497259" cy="35767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649" y="1062737"/>
            <a:ext cx="398843" cy="41662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709244" y="666187"/>
            <a:ext cx="54088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rPr>
              <a:t>Тонизирующие средство от отечности ног (</a:t>
            </a: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rPr>
              <a:t>cold</a:t>
            </a: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rPr>
              <a:t>) </a:t>
            </a: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39723" y="688080"/>
            <a:ext cx="15352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>
                <a:latin typeface="Century Gothic" pitchFamily="34" charset="0"/>
              </a:rPr>
              <a:t>Crio</a:t>
            </a:r>
            <a:r>
              <a:rPr lang="en-US" b="1" dirty="0" smtClean="0">
                <a:latin typeface="Century Gothic" pitchFamily="34" charset="0"/>
              </a:rPr>
              <a:t> tonic </a:t>
            </a:r>
            <a:endParaRPr lang="ru-RU" dirty="0">
              <a:latin typeface="Century Gothic" pitchFamily="34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729551" y="1009935"/>
            <a:ext cx="5954973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4E4D4D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Охлаждающие бандажи с эффектом покалывания и </a:t>
            </a:r>
            <a:r>
              <a:rPr kumimoji="0" lang="ru-RU" sz="1300" b="0" i="0" u="none" strike="noStrike" cap="none" normalizeH="0" baseline="0" dirty="0" err="1" smtClean="0">
                <a:ln>
                  <a:noFill/>
                </a:ln>
                <a:solidFill>
                  <a:srgbClr val="4E4D4D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анти-возрастным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4E4D4D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 эффектом. Благодаря своей формуле стимулирует образование нового коллагена и эластина, тонизирует, укрепляет и увлажняет кожные ткани.</a:t>
            </a: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748542" y="2061102"/>
            <a:ext cx="46794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rPr>
              <a:t>Подтягивающий и укрепляющий препарат</a:t>
            </a: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84865" y="2082996"/>
            <a:ext cx="11038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Century Gothic" pitchFamily="34" charset="0"/>
              </a:rPr>
              <a:t>Firm up</a:t>
            </a:r>
            <a:endParaRPr lang="ru-RU" dirty="0">
              <a:latin typeface="Century Gothic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733247" y="2396604"/>
            <a:ext cx="6405349" cy="1092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err="1" smtClean="0">
                <a:ln>
                  <a:noFill/>
                </a:ln>
                <a:solidFill>
                  <a:srgbClr val="4E4D4D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Реструктурирующий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4E4D4D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 косметический уход  богатый активными ингредиентами для восстановления обезвоженной и потерявшей естественные объемы кожи. Экстракт 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4E4D4D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“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4E4D4D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Кигелии африканской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4E4D4D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4E4D4D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 обогащен </a:t>
            </a:r>
            <a:r>
              <a:rPr kumimoji="0" lang="ru-RU" sz="1300" b="0" i="0" u="none" strike="noStrike" cap="none" normalizeH="0" baseline="0" dirty="0" err="1" smtClean="0">
                <a:ln>
                  <a:noFill/>
                </a:ln>
                <a:solidFill>
                  <a:srgbClr val="4E4D4D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флавоноидами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4E4D4D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, которые </a:t>
            </a:r>
            <a:r>
              <a:rPr kumimoji="0" lang="ru-RU" sz="1300" b="0" i="0" strike="noStrike" cap="none" normalizeH="0" baseline="0" dirty="0" smtClean="0">
                <a:ln>
                  <a:noFill/>
                </a:ln>
                <a:solidFill>
                  <a:srgbClr val="4E4D4D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оказывают </a:t>
            </a:r>
            <a:r>
              <a:rPr kumimoji="0" lang="ru-RU" sz="1300" b="0" i="0" strike="noStrike" cap="none" normalizeH="0" baseline="0" dirty="0" err="1" smtClean="0">
                <a:ln>
                  <a:noFill/>
                </a:ln>
                <a:solidFill>
                  <a:srgbClr val="4E4D4D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антиоксидантное</a:t>
            </a:r>
            <a:r>
              <a:rPr kumimoji="0" lang="ru-RU" sz="1300" b="0" i="0" strike="noStrike" cap="none" normalizeH="0" baseline="0" dirty="0" smtClean="0">
                <a:ln>
                  <a:noFill/>
                </a:ln>
                <a:solidFill>
                  <a:srgbClr val="4E4D4D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 и увлажняющее действие на кожу, </a:t>
            </a:r>
            <a:r>
              <a:rPr kumimoji="0" lang="ru-RU" sz="1300" b="0" i="0" strike="noStrike" cap="none" normalizeH="0" baseline="0" dirty="0" smtClean="0">
                <a:ln>
                  <a:noFill/>
                </a:ln>
                <a:solidFill>
                  <a:srgbClr val="595959"/>
                </a:solidFill>
                <a:effectLst/>
                <a:latin typeface="Century Gothic" pitchFamily="34" charset="0"/>
                <a:ea typeface="Calibri" pitchFamily="34" charset="0"/>
                <a:cs typeface="Arial" pitchFamily="34" charset="0"/>
              </a:rPr>
              <a:t>нейтрализуют</a:t>
            </a:r>
            <a:r>
              <a:rPr lang="ru-RU" sz="1300" dirty="0" smtClean="0">
                <a:solidFill>
                  <a:srgbClr val="595959"/>
                </a:solidFill>
                <a:latin typeface="Century Gothic" pitchFamily="34" charset="0"/>
                <a:ea typeface="Calibri" pitchFamily="34" charset="0"/>
                <a:cs typeface="Arial" pitchFamily="34" charset="0"/>
              </a:rPr>
              <a:t> свободные радикалы</a:t>
            </a:r>
            <a:endParaRPr kumimoji="0" lang="ru-RU" sz="1800" b="0" i="0" strike="noStrike" cap="none" normalizeH="0" baseline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736776" y="3786121"/>
            <a:ext cx="36679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rPr>
              <a:t>Реструктурирующий</a:t>
            </a: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rPr>
              <a:t> препарат </a:t>
            </a: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983928" y="3780151"/>
            <a:ext cx="9861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entury Gothic" pitchFamily="34" charset="0"/>
              </a:rPr>
              <a:t>Lift plus</a:t>
            </a:r>
            <a:endParaRPr lang="ru-RU" dirty="0">
              <a:latin typeface="Century Gothic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746044" y="4151763"/>
            <a:ext cx="7046794" cy="89255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err="1" smtClean="0">
                <a:ln>
                  <a:noFill/>
                </a:ln>
                <a:solidFill>
                  <a:srgbClr val="4E4D4D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Реструктурирующий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4E4D4D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 косметический уход, благодаря особым свойствам морских водорослей, содержащимся в нем, стимулирует активность фибробластов, восстанавливая эластичность кожи, придавая её ровный здоровый тон.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750087" y="5114076"/>
            <a:ext cx="28312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rPr>
              <a:t>Наполняющее средство </a:t>
            </a: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924284" y="5227383"/>
            <a:ext cx="10454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entury Gothic" pitchFamily="34" charset="0"/>
              </a:rPr>
              <a:t>Push up</a:t>
            </a:r>
            <a:endParaRPr lang="ru-RU" dirty="0">
              <a:latin typeface="Century Gothic" pitchFamily="34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2715902" y="5336274"/>
            <a:ext cx="835243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Century Gothic" pitchFamily="34" charset="0"/>
                <a:ea typeface="Calibri" pitchFamily="34" charset="0"/>
                <a:cs typeface="DistrictPro-Thin"/>
              </a:rPr>
              <a:t>1 бандаж 250 мл,12 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см </a:t>
            </a:r>
            <a:r>
              <a:rPr kumimoji="0" lang="ru-RU" sz="1200" b="0" i="1" u="none" strike="noStrike" cap="none" normalizeH="0" baseline="0" dirty="0" err="1" smtClean="0">
                <a:ln>
                  <a:noFill/>
                </a:ln>
                <a:solidFill>
                  <a:srgbClr val="7F7F7F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7F7F7F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 14 м, 46% вискозы, 54% полиамид. Комплект на 4 процедуры.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2748317" y="5580655"/>
            <a:ext cx="7237863" cy="692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Легко впитываемая текстура для повышения эластичности и тонизации кожи. Помогает восстановить естественный объем груди, приобрести здоровый смоделированный вид. Можно использовать для ягодиц.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072" y="4100641"/>
            <a:ext cx="398843" cy="416626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749" y="2397512"/>
            <a:ext cx="398843" cy="416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234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60" y="1"/>
            <a:ext cx="9774239" cy="6858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721100" y="410428"/>
            <a:ext cx="8589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Century Gothic" panose="020B0502020202020204" pitchFamily="34" charset="0"/>
              </a:rPr>
              <a:t>УНИКАЛЬНАЯ СИСТЕМА БАНДАЖНОГО ОБЕРТЫВАНИЯ</a:t>
            </a:r>
            <a:endParaRPr lang="ru-RU" sz="2400" b="1" dirty="0">
              <a:latin typeface="Century Gothic" panose="020B0502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1411461"/>
            <a:ext cx="12192000" cy="462143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1560" y="2218267"/>
            <a:ext cx="12192000" cy="541569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0" y="3143013"/>
            <a:ext cx="12192000" cy="435913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4165305"/>
            <a:ext cx="12192000" cy="474428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0" y="4984395"/>
            <a:ext cx="12192000" cy="468138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4140199" y="1879600"/>
            <a:ext cx="26427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Century Gothic" panose="020B0502020202020204" pitchFamily="34" charset="0"/>
              </a:rPr>
              <a:t>+ ОБЕЗВОЖЕННАЯ КОЖА</a:t>
            </a:r>
            <a:endParaRPr lang="ru-RU" sz="1400" b="1" dirty="0">
              <a:latin typeface="Century Gothic" panose="020B0502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86200" y="3659913"/>
            <a:ext cx="2476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400" b="1">
                <a:latin typeface="Century Gothic" panose="020B0502020202020204" pitchFamily="34" charset="0"/>
              </a:defRPr>
            </a:lvl1pPr>
          </a:lstStyle>
          <a:p>
            <a:r>
              <a:rPr lang="ru-RU" dirty="0"/>
              <a:t>+ ОБВИСШАЯ КОЖА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98540" y="2777916"/>
            <a:ext cx="2647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400" b="1">
                <a:latin typeface="Century Gothic" panose="020B0502020202020204" pitchFamily="34" charset="0"/>
              </a:defRPr>
            </a:lvl1pPr>
          </a:lstStyle>
          <a:p>
            <a:r>
              <a:rPr lang="ru-RU" dirty="0"/>
              <a:t>ЛИШНИЕ КИЛЛОГРАММЫ+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14350" y="4631379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400" b="1">
                <a:latin typeface="Century Gothic" panose="020B0502020202020204" pitchFamily="34" charset="0"/>
              </a:defRPr>
            </a:lvl1pPr>
          </a:lstStyle>
          <a:p>
            <a:r>
              <a:rPr lang="ru-RU" dirty="0"/>
              <a:t>ЦЕЛЛЮЛИТ +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100960" y="5595459"/>
            <a:ext cx="2476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400" b="1">
                <a:latin typeface="Century Gothic" panose="020B0502020202020204" pitchFamily="34" charset="0"/>
              </a:defRPr>
            </a:lvl1pPr>
          </a:lstStyle>
          <a:p>
            <a:r>
              <a:rPr lang="ru-RU" dirty="0"/>
              <a:t>+ АПЕЛЬСИНОВАЯ КОРКА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59299" y="5943656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400" b="1">
                <a:latin typeface="Century Gothic" panose="020B0502020202020204" pitchFamily="34" charset="0"/>
              </a:defRPr>
            </a:lvl1pPr>
          </a:lstStyle>
          <a:p>
            <a:r>
              <a:rPr lang="ru-RU" dirty="0"/>
              <a:t>ОТЕЧНОСТЬ +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085982" y="2152623"/>
            <a:ext cx="420607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Century Gothic" panose="020B0502020202020204" pitchFamily="34" charset="0"/>
              </a:rPr>
              <a:t>РЕШЕНИЕ ВСЕХ ТИПОВ ПРОБЛЕМ И НЕДОСТАТКОВ КОЖИ ТЕЛА</a:t>
            </a:r>
            <a:endParaRPr lang="ru-RU" sz="3200" dirty="0">
              <a:latin typeface="Century Gothic" panose="020B0502020202020204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0" y="6664622"/>
            <a:ext cx="12192000" cy="1933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6354" y="6310619"/>
            <a:ext cx="2154444" cy="505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282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59238"/>
            <a:ext cx="10754436" cy="559876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6664622"/>
            <a:ext cx="12192000" cy="1933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6354" y="6310619"/>
            <a:ext cx="2154444" cy="50512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861820" y="1176552"/>
            <a:ext cx="3571165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3000"/>
              </a:lnSpc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rgbClr val="191919"/>
                </a:solidFill>
                <a:latin typeface="Century Gothic" panose="020B0502020202020204" pitchFamily="34" charset="0"/>
              </a:rPr>
              <a:t>Отечный </a:t>
            </a:r>
            <a:r>
              <a:rPr lang="ru-RU" dirty="0">
                <a:solidFill>
                  <a:srgbClr val="191919"/>
                </a:solidFill>
                <a:latin typeface="Century Gothic" panose="020B0502020202020204" pitchFamily="34" charset="0"/>
              </a:rPr>
              <a:t>целлюлит</a:t>
            </a:r>
          </a:p>
          <a:p>
            <a:pPr marL="285750" indent="-285750">
              <a:lnSpc>
                <a:spcPts val="3000"/>
              </a:lnSpc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191919"/>
                </a:solidFill>
                <a:latin typeface="Century Gothic" panose="020B0502020202020204" pitchFamily="34" charset="0"/>
              </a:rPr>
              <a:t>Фиброзный целлюлит</a:t>
            </a:r>
          </a:p>
          <a:p>
            <a:pPr marL="285750" indent="-285750">
              <a:lnSpc>
                <a:spcPts val="3000"/>
              </a:lnSpc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rgbClr val="191919"/>
                </a:solidFill>
                <a:latin typeface="Century Gothic" panose="020B0502020202020204" pitchFamily="34" charset="0"/>
              </a:rPr>
              <a:t>«Апельсиновая </a:t>
            </a:r>
            <a:r>
              <a:rPr lang="ru-RU" dirty="0">
                <a:solidFill>
                  <a:srgbClr val="191919"/>
                </a:solidFill>
                <a:latin typeface="Century Gothic" panose="020B0502020202020204" pitchFamily="34" charset="0"/>
              </a:rPr>
              <a:t>корка</a:t>
            </a:r>
            <a:r>
              <a:rPr lang="ru-RU" dirty="0" smtClean="0">
                <a:solidFill>
                  <a:srgbClr val="191919"/>
                </a:solidFill>
                <a:latin typeface="Century Gothic" panose="020B0502020202020204" pitchFamily="34" charset="0"/>
              </a:rPr>
              <a:t>»</a:t>
            </a:r>
          </a:p>
          <a:p>
            <a:pPr marL="285750" indent="-285750">
              <a:lnSpc>
                <a:spcPts val="3000"/>
              </a:lnSpc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rgbClr val="191919"/>
                </a:solidFill>
                <a:latin typeface="Century Gothic" panose="020B0502020202020204" pitchFamily="34" charset="0"/>
              </a:rPr>
              <a:t>Обезвоженная кожа</a:t>
            </a:r>
          </a:p>
          <a:p>
            <a:pPr marL="285750" indent="-285750">
              <a:lnSpc>
                <a:spcPts val="3000"/>
              </a:lnSpc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rgbClr val="191919"/>
                </a:solidFill>
                <a:latin typeface="Century Gothic" panose="020B0502020202020204" pitchFamily="34" charset="0"/>
              </a:rPr>
              <a:t>Обвисшая кожа</a:t>
            </a:r>
          </a:p>
          <a:p>
            <a:pPr marL="285750" indent="-285750">
              <a:lnSpc>
                <a:spcPts val="3000"/>
              </a:lnSpc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rgbClr val="191919"/>
                </a:solidFill>
                <a:latin typeface="Century Gothic" panose="020B0502020202020204" pitchFamily="34" charset="0"/>
              </a:rPr>
              <a:t>Усталость и отечность ног</a:t>
            </a:r>
          </a:p>
          <a:p>
            <a:pPr marL="285750" indent="-285750">
              <a:lnSpc>
                <a:spcPts val="3000"/>
              </a:lnSpc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rgbClr val="191919"/>
                </a:solidFill>
                <a:latin typeface="Century Gothic" panose="020B0502020202020204" pitchFamily="34" charset="0"/>
              </a:rPr>
              <a:t>Птоз груди и ягодиц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33600" y="451295"/>
            <a:ext cx="27061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191919"/>
                </a:solidFill>
                <a:latin typeface="Century Gothic" panose="020B0502020202020204" pitchFamily="34" charset="0"/>
              </a:rPr>
              <a:t>Для чего?</a:t>
            </a:r>
          </a:p>
        </p:txBody>
      </p:sp>
    </p:spTree>
    <p:extLst>
      <p:ext uri="{BB962C8B-B14F-4D97-AF65-F5344CB8AC3E}">
        <p14:creationId xmlns:p14="http://schemas.microsoft.com/office/powerpoint/2010/main" val="3018802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2006218" y="2088108"/>
            <a:ext cx="1665027" cy="14603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0211" y="0"/>
            <a:ext cx="4472285" cy="666462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6664622"/>
            <a:ext cx="12192000" cy="1933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6354" y="6310619"/>
            <a:ext cx="2154444" cy="50512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931658" y="596313"/>
            <a:ext cx="442941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191919"/>
                </a:solidFill>
                <a:latin typeface="Century Gothic" panose="020B0502020202020204" pitchFamily="34" charset="0"/>
              </a:rPr>
              <a:t>ПРЕИМУЩЕСТВА</a:t>
            </a:r>
            <a:endParaRPr lang="ru-RU" sz="4000" dirty="0">
              <a:solidFill>
                <a:srgbClr val="191919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904363" y="2207465"/>
            <a:ext cx="1868736" cy="1246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500" dirty="0">
                <a:latin typeface="Century Gothic" panose="020B0502020202020204" pitchFamily="34" charset="0"/>
              </a:rPr>
              <a:t>НОВЕЙШИЕ</a:t>
            </a:r>
          </a:p>
          <a:p>
            <a:pPr algn="ctr"/>
            <a:r>
              <a:rPr lang="ru-RU" sz="1500" dirty="0">
                <a:latin typeface="Century Gothic" panose="020B0502020202020204" pitchFamily="34" charset="0"/>
              </a:rPr>
              <a:t>РАЗРАБОТКИ И</a:t>
            </a:r>
          </a:p>
          <a:p>
            <a:pPr algn="ctr"/>
            <a:r>
              <a:rPr lang="ru-RU" sz="1500" dirty="0">
                <a:latin typeface="Century Gothic" panose="020B0502020202020204" pitchFamily="34" charset="0"/>
              </a:rPr>
              <a:t>ВЫСОКАЯ</a:t>
            </a:r>
          </a:p>
          <a:p>
            <a:pPr algn="ctr"/>
            <a:r>
              <a:rPr lang="ru-RU" sz="1500" dirty="0" smtClean="0">
                <a:latin typeface="Century Gothic" panose="020B0502020202020204" pitchFamily="34" charset="0"/>
              </a:rPr>
              <a:t>ЭФФЕКТИВНОСТЬ ПРЕПАРАТОВ</a:t>
            </a:r>
            <a:endParaRPr lang="ru-RU" sz="1500" dirty="0">
              <a:latin typeface="Century Gothic" panose="020B0502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086584" y="2088108"/>
            <a:ext cx="1665027" cy="14603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984729" y="2425848"/>
            <a:ext cx="1868736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500" dirty="0" smtClean="0">
                <a:latin typeface="Century Gothic" panose="020B0502020202020204" pitchFamily="34" charset="0"/>
              </a:rPr>
              <a:t>ОДНОРАЗОВЫЕ И ГИГИЕНИЧНЫЕ УПАКОВКИ</a:t>
            </a:r>
            <a:endParaRPr lang="ru-RU" sz="1500" dirty="0">
              <a:latin typeface="Century Gothic" panose="020B05020202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207193" y="2088108"/>
            <a:ext cx="1665027" cy="14603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105338" y="2275705"/>
            <a:ext cx="186873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500" dirty="0" smtClean="0">
                <a:latin typeface="Century Gothic" panose="020B0502020202020204" pitchFamily="34" charset="0"/>
              </a:rPr>
              <a:t>ЧИСТОТА И КОМФОРТ ПРИ ПРОВЕДЕНИИ ПРОЦЕДУРЫ</a:t>
            </a:r>
            <a:endParaRPr lang="ru-RU" sz="1500" dirty="0">
              <a:latin typeface="Century Gothic" panose="020B05020202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927901" y="3820238"/>
            <a:ext cx="1845197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Century Gothic" panose="020B0502020202020204" pitchFamily="34" charset="0"/>
              </a:rPr>
              <a:t>- новейшие технологии для борьбы с целлюлитом </a:t>
            </a:r>
          </a:p>
          <a:p>
            <a:r>
              <a:rPr lang="ru-RU" sz="1200" dirty="0" smtClean="0">
                <a:latin typeface="Century Gothic" panose="020B0502020202020204" pitchFamily="34" charset="0"/>
              </a:rPr>
              <a:t>- составы богатые</a:t>
            </a:r>
          </a:p>
          <a:p>
            <a:r>
              <a:rPr lang="ru-RU" sz="1200" dirty="0" smtClean="0">
                <a:latin typeface="Century Gothic" panose="020B0502020202020204" pitchFamily="34" charset="0"/>
              </a:rPr>
              <a:t>активными </a:t>
            </a:r>
            <a:r>
              <a:rPr lang="ru-RU" sz="1200" dirty="0">
                <a:latin typeface="Century Gothic" panose="020B0502020202020204" pitchFamily="34" charset="0"/>
              </a:rPr>
              <a:t>ингредиентами,</a:t>
            </a:r>
          </a:p>
          <a:p>
            <a:r>
              <a:rPr lang="ru-RU" sz="1200" dirty="0" smtClean="0">
                <a:latin typeface="Century Gothic" panose="020B0502020202020204" pitchFamily="34" charset="0"/>
              </a:rPr>
              <a:t>- результат </a:t>
            </a:r>
            <a:r>
              <a:rPr lang="ru-RU" sz="1200" dirty="0">
                <a:latin typeface="Century Gothic" panose="020B0502020202020204" pitchFamily="34" charset="0"/>
              </a:rPr>
              <a:t>уже после</a:t>
            </a:r>
          </a:p>
          <a:p>
            <a:r>
              <a:rPr lang="ru-RU" sz="1200" dirty="0">
                <a:latin typeface="Century Gothic" panose="020B0502020202020204" pitchFamily="34" charset="0"/>
              </a:rPr>
              <a:t>первого применения.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984729" y="3793191"/>
            <a:ext cx="2004233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Century Gothic" panose="020B0502020202020204" pitchFamily="34" charset="0"/>
              </a:rPr>
              <a:t>- продукт </a:t>
            </a:r>
            <a:r>
              <a:rPr lang="ru-RU" sz="1200" dirty="0">
                <a:latin typeface="Century Gothic" panose="020B0502020202020204" pitchFamily="34" charset="0"/>
              </a:rPr>
              <a:t>для разового</a:t>
            </a:r>
          </a:p>
          <a:p>
            <a:r>
              <a:rPr lang="ru-RU" sz="1200" dirty="0">
                <a:latin typeface="Century Gothic" panose="020B0502020202020204" pitchFamily="34" charset="0"/>
              </a:rPr>
              <a:t>использования в</a:t>
            </a:r>
          </a:p>
          <a:p>
            <a:r>
              <a:rPr lang="ru-RU" sz="1200" dirty="0">
                <a:latin typeface="Century Gothic" panose="020B0502020202020204" pitchFamily="34" charset="0"/>
              </a:rPr>
              <a:t>индивидуальной упаковке,</a:t>
            </a:r>
          </a:p>
          <a:p>
            <a:r>
              <a:rPr lang="ru-RU" sz="1200" dirty="0" smtClean="0">
                <a:latin typeface="Century Gothic" panose="020B0502020202020204" pitchFamily="34" charset="0"/>
              </a:rPr>
              <a:t>- ткань</a:t>
            </a:r>
            <a:r>
              <a:rPr lang="ru-RU" sz="1200" dirty="0">
                <a:latin typeface="Century Gothic" panose="020B0502020202020204" pitchFamily="34" charset="0"/>
              </a:rPr>
              <a:t>, пропитанная</a:t>
            </a:r>
          </a:p>
          <a:p>
            <a:r>
              <a:rPr lang="ru-RU" sz="1200" dirty="0">
                <a:latin typeface="Century Gothic" panose="020B0502020202020204" pitchFamily="34" charset="0"/>
              </a:rPr>
              <a:t>активными ингредиентами,</a:t>
            </a:r>
          </a:p>
          <a:p>
            <a:r>
              <a:rPr lang="ru-RU" sz="1200" dirty="0" smtClean="0">
                <a:latin typeface="Century Gothic" panose="020B0502020202020204" pitchFamily="34" charset="0"/>
              </a:rPr>
              <a:t>- тщательно </a:t>
            </a:r>
            <a:r>
              <a:rPr lang="ru-RU" sz="1200" dirty="0">
                <a:latin typeface="Century Gothic" panose="020B0502020202020204" pitchFamily="34" charset="0"/>
              </a:rPr>
              <a:t>протестированные</a:t>
            </a:r>
          </a:p>
          <a:p>
            <a:r>
              <a:rPr lang="ru-RU" sz="1200" dirty="0">
                <a:latin typeface="Century Gothic" panose="020B0502020202020204" pitchFamily="34" charset="0"/>
              </a:rPr>
              <a:t>формулы со стабильным</a:t>
            </a:r>
          </a:p>
          <a:p>
            <a:r>
              <a:rPr lang="ru-RU" sz="1200" dirty="0">
                <a:latin typeface="Century Gothic" panose="020B0502020202020204" pitchFamily="34" charset="0"/>
              </a:rPr>
              <a:t>результатом и контролем</a:t>
            </a:r>
          </a:p>
          <a:p>
            <a:r>
              <a:rPr lang="ru-RU" sz="1200" dirty="0">
                <a:latin typeface="Century Gothic" panose="020B0502020202020204" pitchFamily="34" charset="0"/>
              </a:rPr>
              <a:t>качества.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6271088" y="3793191"/>
            <a:ext cx="1835679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Century Gothic" panose="020B0502020202020204" pitchFamily="34" charset="0"/>
              </a:rPr>
              <a:t>- бандажи </a:t>
            </a:r>
            <a:r>
              <a:rPr lang="ru-RU" sz="1200" dirty="0">
                <a:latin typeface="Century Gothic" panose="020B0502020202020204" pitchFamily="34" charset="0"/>
              </a:rPr>
              <a:t>не запачкают</a:t>
            </a:r>
          </a:p>
          <a:p>
            <a:r>
              <a:rPr lang="ru-RU" sz="1200" dirty="0">
                <a:latin typeface="Century Gothic" panose="020B0502020202020204" pitchFamily="34" charset="0"/>
              </a:rPr>
              <a:t>сопутствующие инструменты,</a:t>
            </a:r>
          </a:p>
          <a:p>
            <a:r>
              <a:rPr lang="ru-RU" sz="1200" dirty="0" smtClean="0">
                <a:latin typeface="Century Gothic" panose="020B0502020202020204" pitchFamily="34" charset="0"/>
              </a:rPr>
              <a:t>- клиенту </a:t>
            </a:r>
            <a:r>
              <a:rPr lang="ru-RU" sz="1200" dirty="0">
                <a:latin typeface="Century Gothic" panose="020B0502020202020204" pitchFamily="34" charset="0"/>
              </a:rPr>
              <a:t>не нужно смывать</a:t>
            </a:r>
          </a:p>
          <a:p>
            <a:pPr>
              <a:lnSpc>
                <a:spcPts val="1600"/>
              </a:lnSpc>
            </a:pPr>
            <a:r>
              <a:rPr lang="ru-RU" sz="1200" dirty="0">
                <a:latin typeface="Century Gothic" panose="020B0502020202020204" pitchFamily="34" charset="0"/>
              </a:rPr>
              <a:t>состав после </a:t>
            </a:r>
            <a:r>
              <a:rPr lang="ru-RU" sz="1200" dirty="0" smtClean="0">
                <a:latin typeface="Century Gothic" panose="020B0502020202020204" pitchFamily="34" charset="0"/>
              </a:rPr>
              <a:t>процедуры,                 - процедуру можно проводить без наличия душевой кабины.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3844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854" y="0"/>
            <a:ext cx="4013593" cy="681574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6664622"/>
            <a:ext cx="12192000" cy="1933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6354" y="6310619"/>
            <a:ext cx="2154444" cy="50512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879576" y="664552"/>
            <a:ext cx="442941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191919"/>
                </a:solidFill>
                <a:latin typeface="Century Gothic" panose="020B0502020202020204" pitchFamily="34" charset="0"/>
              </a:rPr>
              <a:t>ПРЕИМУЩЕСТВА</a:t>
            </a:r>
            <a:endParaRPr lang="ru-RU" sz="4000" dirty="0">
              <a:solidFill>
                <a:srgbClr val="191919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87341" y="2088108"/>
            <a:ext cx="1665027" cy="14603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869549" y="2620539"/>
            <a:ext cx="186873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500" dirty="0" smtClean="0">
                <a:latin typeface="Century Gothic" panose="020B0502020202020204" pitchFamily="34" charset="0"/>
              </a:rPr>
              <a:t>БЫСТРО</a:t>
            </a:r>
            <a:endParaRPr lang="ru-RU" sz="1500" dirty="0">
              <a:latin typeface="Century Gothic" panose="020B0502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247287" y="2088108"/>
            <a:ext cx="1665027" cy="14603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154176" y="2620538"/>
            <a:ext cx="186873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500" dirty="0" smtClean="0">
                <a:latin typeface="Century Gothic" panose="020B0502020202020204" pitchFamily="34" charset="0"/>
              </a:rPr>
              <a:t>ЛЕГКО</a:t>
            </a:r>
            <a:endParaRPr lang="ru-RU" sz="1500" dirty="0">
              <a:latin typeface="Century Gothic" panose="020B0502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527199" y="2088108"/>
            <a:ext cx="1665027" cy="14603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9425344" y="2425848"/>
            <a:ext cx="1868736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500" dirty="0" smtClean="0">
                <a:latin typeface="Century Gothic" panose="020B0502020202020204" pitchFamily="34" charset="0"/>
              </a:rPr>
              <a:t>ШИРОКИЙ АССОРТИМЕНТ ПРЕПАРАТОВ</a:t>
            </a:r>
            <a:endParaRPr lang="ru-RU" sz="1500" dirty="0">
              <a:latin typeface="Century Gothic" panose="020B0502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909025" y="3764553"/>
            <a:ext cx="196944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Century Gothic" panose="020B0502020202020204" pitchFamily="34" charset="0"/>
              </a:rPr>
              <a:t>- быстрое нанесение и подготовка к процедуре,</a:t>
            </a:r>
          </a:p>
          <a:p>
            <a:r>
              <a:rPr lang="ru-RU" sz="1200" dirty="0" smtClean="0">
                <a:latin typeface="Century Gothic" panose="020B0502020202020204" pitchFamily="34" charset="0"/>
              </a:rPr>
              <a:t>- длительность процедуры 1 </a:t>
            </a:r>
            <a:r>
              <a:rPr lang="ru-RU" sz="1200" dirty="0">
                <a:latin typeface="Century Gothic" panose="020B0502020202020204" pitchFamily="34" charset="0"/>
              </a:rPr>
              <a:t>час, </a:t>
            </a:r>
            <a:endParaRPr lang="ru-RU" sz="1200" dirty="0" smtClean="0">
              <a:latin typeface="Century Gothic" panose="020B0502020202020204" pitchFamily="34" charset="0"/>
            </a:endParaRPr>
          </a:p>
          <a:p>
            <a:r>
              <a:rPr lang="ru-RU" sz="1200" dirty="0" smtClean="0">
                <a:latin typeface="Century Gothic" panose="020B0502020202020204" pitchFamily="34" charset="0"/>
              </a:rPr>
              <a:t>- возможность</a:t>
            </a:r>
            <a:endParaRPr lang="ru-RU" sz="1200" dirty="0">
              <a:latin typeface="Century Gothic" panose="020B0502020202020204" pitchFamily="34" charset="0"/>
            </a:endParaRPr>
          </a:p>
          <a:p>
            <a:r>
              <a:rPr lang="ru-RU" sz="1200" dirty="0">
                <a:latin typeface="Century Gothic" panose="020B0502020202020204" pitchFamily="34" charset="0"/>
              </a:rPr>
              <a:t>проводить дополнительную</a:t>
            </a:r>
          </a:p>
          <a:p>
            <a:r>
              <a:rPr lang="ru-RU" sz="1200" dirty="0">
                <a:latin typeface="Century Gothic" panose="020B0502020202020204" pitchFamily="34" charset="0"/>
              </a:rPr>
              <a:t>процедуру </a:t>
            </a:r>
            <a:r>
              <a:rPr lang="ru-RU" sz="1200" dirty="0" smtClean="0">
                <a:latin typeface="Century Gothic" panose="020B0502020202020204" pitchFamily="34" charset="0"/>
              </a:rPr>
              <a:t>по лицу вместе </a:t>
            </a:r>
            <a:r>
              <a:rPr lang="ru-RU" sz="1200" dirty="0">
                <a:latin typeface="Century Gothic" panose="020B0502020202020204" pitchFamily="34" charset="0"/>
              </a:rPr>
              <a:t>с</a:t>
            </a:r>
          </a:p>
          <a:p>
            <a:r>
              <a:rPr lang="ru-RU" sz="1200" dirty="0">
                <a:latin typeface="Century Gothic" panose="020B0502020202020204" pitchFamily="34" charset="0"/>
              </a:rPr>
              <a:t>бандажами в течение</a:t>
            </a:r>
          </a:p>
          <a:p>
            <a:r>
              <a:rPr lang="ru-RU" sz="1200" dirty="0" smtClean="0">
                <a:latin typeface="Century Gothic" panose="020B0502020202020204" pitchFamily="34" charset="0"/>
              </a:rPr>
              <a:t>40 </a:t>
            </a:r>
            <a:r>
              <a:rPr lang="ru-RU" sz="1200" dirty="0">
                <a:latin typeface="Century Gothic" panose="020B0502020202020204" pitchFamily="34" charset="0"/>
              </a:rPr>
              <a:t>минут.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158412" y="3783488"/>
            <a:ext cx="196944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Century Gothic" panose="020B0502020202020204" pitchFamily="34" charset="0"/>
              </a:rPr>
              <a:t>- не нужно дополнительное обучение техникам,</a:t>
            </a:r>
          </a:p>
          <a:p>
            <a:r>
              <a:rPr lang="ru-RU" sz="1200" dirty="0" smtClean="0">
                <a:latin typeface="Century Gothic" panose="020B0502020202020204" pitchFamily="34" charset="0"/>
              </a:rPr>
              <a:t>- процедура может проводиться специалистом любого уровня. </a:t>
            </a:r>
            <a:endParaRPr lang="ru-RU" sz="1200" dirty="0">
              <a:latin typeface="Century Gothic" panose="020B05020202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9425344" y="3802423"/>
            <a:ext cx="20618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Century Gothic" panose="020B0502020202020204" pitchFamily="34" charset="0"/>
              </a:rPr>
              <a:t>- широкая </a:t>
            </a:r>
            <a:r>
              <a:rPr lang="ru-RU" sz="1200" dirty="0">
                <a:latin typeface="Century Gothic" panose="020B0502020202020204" pitchFamily="34" charset="0"/>
              </a:rPr>
              <a:t>линейка</a:t>
            </a:r>
          </a:p>
          <a:p>
            <a:r>
              <a:rPr lang="ru-RU" sz="1200" dirty="0">
                <a:latin typeface="Century Gothic" panose="020B0502020202020204" pitchFamily="34" charset="0"/>
              </a:rPr>
              <a:t>продуктов</a:t>
            </a:r>
            <a:r>
              <a:rPr lang="ru-RU" sz="1200" dirty="0" smtClean="0">
                <a:latin typeface="Century Gothic" panose="020B0502020202020204" pitchFamily="34" charset="0"/>
              </a:rPr>
              <a:t>, подходящая</a:t>
            </a:r>
            <a:endParaRPr lang="ru-RU" sz="1200" dirty="0">
              <a:latin typeface="Century Gothic" panose="020B0502020202020204" pitchFamily="34" charset="0"/>
            </a:endParaRPr>
          </a:p>
          <a:p>
            <a:r>
              <a:rPr lang="ru-RU" sz="1200" dirty="0">
                <a:latin typeface="Century Gothic" panose="020B0502020202020204" pitchFamily="34" charset="0"/>
              </a:rPr>
              <a:t>для любой части </a:t>
            </a:r>
            <a:r>
              <a:rPr lang="ru-RU" sz="1200" dirty="0" smtClean="0">
                <a:latin typeface="Century Gothic" panose="020B0502020202020204" pitchFamily="34" charset="0"/>
              </a:rPr>
              <a:t>тела,</a:t>
            </a:r>
          </a:p>
          <a:p>
            <a:r>
              <a:rPr lang="ru-RU" sz="1200" dirty="0" smtClean="0">
                <a:latin typeface="Century Gothic" panose="020B0502020202020204" pitchFamily="34" charset="0"/>
              </a:rPr>
              <a:t>- решение всех типов проблем по телу.</a:t>
            </a:r>
            <a:endParaRPr lang="ru-RU" sz="12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6364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4558352" cy="684940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6664622"/>
            <a:ext cx="12192000" cy="1933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6354" y="6310619"/>
            <a:ext cx="2154444" cy="50512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863988" y="2347486"/>
            <a:ext cx="420607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Century Gothic" panose="020B0502020202020204" pitchFamily="34" charset="0"/>
              </a:rPr>
              <a:t>ПРОБЛЕМЫ И РЕШЕНИЯ</a:t>
            </a:r>
            <a:endParaRPr lang="ru-RU" sz="32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9211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664622"/>
            <a:ext cx="12192000" cy="1933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0576" y="6310619"/>
            <a:ext cx="2154444" cy="505122"/>
          </a:xfrm>
          <a:prstGeom prst="rect">
            <a:avLst/>
          </a:prstGeom>
        </p:spPr>
      </p:pic>
      <p:cxnSp>
        <p:nvCxnSpPr>
          <p:cNvPr id="3" name="Прямая соединительная линия 2"/>
          <p:cNvCxnSpPr/>
          <p:nvPr/>
        </p:nvCxnSpPr>
        <p:spPr>
          <a:xfrm flipH="1">
            <a:off x="3386627" y="873457"/>
            <a:ext cx="1" cy="50087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5692678" y="873457"/>
            <a:ext cx="1" cy="50087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8147111" y="873457"/>
            <a:ext cx="1" cy="50087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1899595" y="1939173"/>
            <a:ext cx="12442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191919"/>
                </a:solidFill>
                <a:latin typeface="Century Gothic" panose="020B0502020202020204" pitchFamily="34" charset="0"/>
              </a:rPr>
              <a:t>Дренаж</a:t>
            </a:r>
            <a:endParaRPr lang="ru-RU" sz="2000" dirty="0">
              <a:solidFill>
                <a:srgbClr val="191919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099872" y="1932298"/>
            <a:ext cx="143180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srgbClr val="191919"/>
                </a:solidFill>
                <a:latin typeface="Century Gothic" panose="020B0502020202020204" pitchFamily="34" charset="0"/>
              </a:rPr>
              <a:t>Ц</a:t>
            </a:r>
            <a:r>
              <a:rPr lang="ru-RU" sz="2000" dirty="0" smtClean="0">
                <a:solidFill>
                  <a:srgbClr val="191919"/>
                </a:solidFill>
                <a:latin typeface="Century Gothic" panose="020B0502020202020204" pitchFamily="34" charset="0"/>
              </a:rPr>
              <a:t>еллюлит</a:t>
            </a:r>
            <a:endParaRPr lang="ru-RU" sz="2000" dirty="0">
              <a:solidFill>
                <a:srgbClr val="191919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280817" y="1939173"/>
            <a:ext cx="17620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191919"/>
                </a:solidFill>
                <a:latin typeface="Century Gothic" panose="020B0502020202020204" pitchFamily="34" charset="0"/>
              </a:rPr>
              <a:t>Укрепление</a:t>
            </a:r>
            <a:endParaRPr lang="ru-RU" sz="2000" dirty="0">
              <a:solidFill>
                <a:srgbClr val="191919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070905" y="1932298"/>
            <a:ext cx="27296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dirty="0" smtClean="0">
                <a:solidFill>
                  <a:srgbClr val="191919"/>
                </a:solidFill>
                <a:latin typeface="Century Gothic" panose="020B0502020202020204" pitchFamily="34" charset="0"/>
              </a:rPr>
              <a:t>Подтяжка и</a:t>
            </a:r>
            <a:r>
              <a:rPr lang="en-US" sz="2000" dirty="0" smtClean="0">
                <a:solidFill>
                  <a:srgbClr val="191919"/>
                </a:solidFill>
                <a:latin typeface="Century Gothic" panose="020B0502020202020204" pitchFamily="34" charset="0"/>
              </a:rPr>
              <a:t> </a:t>
            </a:r>
            <a:r>
              <a:rPr lang="ru-RU" sz="2000" dirty="0" smtClean="0">
                <a:solidFill>
                  <a:srgbClr val="191919"/>
                </a:solidFill>
                <a:latin typeface="Century Gothic" panose="020B0502020202020204" pitchFamily="34" charset="0"/>
              </a:rPr>
              <a:t>придание объема</a:t>
            </a:r>
            <a:endParaRPr lang="ru-RU" sz="2000" dirty="0">
              <a:solidFill>
                <a:srgbClr val="191919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882" y="1313258"/>
            <a:ext cx="441961" cy="46939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787" y="1365074"/>
            <a:ext cx="545593" cy="417577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7467" y="1359723"/>
            <a:ext cx="466345" cy="48463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4358" y="1346253"/>
            <a:ext cx="509017" cy="36271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321801" y="2863516"/>
            <a:ext cx="1846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</a:rPr>
              <a:t>oedemacel</a:t>
            </a:r>
            <a:r>
              <a:rPr lang="en-US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</a:rPr>
              <a:t> kit</a:t>
            </a:r>
            <a:endParaRPr lang="ru-RU" b="1" u="sng" dirty="0">
              <a:solidFill>
                <a:schemeClr val="tx2">
                  <a:lumMod val="60000"/>
                  <a:lumOff val="4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52421" y="2863516"/>
            <a:ext cx="1537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en-US" b="1" u="sng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adipocel</a:t>
            </a:r>
            <a:r>
              <a:rPr lang="en-US" b="1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kit</a:t>
            </a:r>
            <a:endParaRPr lang="ru-RU" b="1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43857" y="2863516"/>
            <a:ext cx="1495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en-US" b="1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firming kit</a:t>
            </a:r>
            <a:endParaRPr lang="ru-RU" b="1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348853" y="2863516"/>
            <a:ext cx="1495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en-US" b="1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lifting up kit</a:t>
            </a:r>
            <a:endParaRPr lang="ru-RU" b="1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998029" y="3232848"/>
            <a:ext cx="21216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>
                <a:latin typeface="Century Gothic" panose="020B0502020202020204" pitchFamily="34" charset="0"/>
              </a:rPr>
              <a:t>Набор против отечного целлюлита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3639885" y="3232848"/>
            <a:ext cx="18798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>
                <a:latin typeface="Century Gothic" panose="020B0502020202020204" pitchFamily="34" charset="0"/>
              </a:rPr>
              <a:t>Набор против фиброзного целлюлита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5670048" y="3232848"/>
            <a:ext cx="22438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>
                <a:latin typeface="Century Gothic" panose="020B0502020202020204" pitchFamily="34" charset="0"/>
              </a:rPr>
              <a:t>Набор для формирования силуэта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8783060" y="3232848"/>
            <a:ext cx="19262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>
                <a:latin typeface="Century Gothic" panose="020B0502020202020204" pitchFamily="34" charset="0"/>
              </a:rPr>
              <a:t>Набор для зоны декольте и груди 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1300862" y="4570459"/>
            <a:ext cx="17680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AQUA DRAIN BOX</a:t>
            </a:r>
            <a:endParaRPr lang="ru-RU" sz="1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617291" y="5349523"/>
            <a:ext cx="1472647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SLIM CEL BOX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3747583" y="4777842"/>
            <a:ext cx="194393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CEL TERM </a:t>
            </a: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BOX (hot)</a:t>
            </a:r>
            <a:endParaRPr lang="ru-RU" sz="1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748287" y="4566644"/>
            <a:ext cx="15608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LIPHO CEL BOX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6040633" y="4566644"/>
            <a:ext cx="21265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CRIO TONIC BOX</a:t>
            </a: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(cold)</a:t>
            </a:r>
            <a:endParaRPr lang="ru-RU" sz="1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6036316" y="4796799"/>
            <a:ext cx="196239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FIRM UP BOX</a:t>
            </a: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(fresh)</a:t>
            </a:r>
            <a:endParaRPr lang="ru-RU" sz="1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7316467" y="5361354"/>
            <a:ext cx="1508875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LIFT PLUS BOX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9260558" y="4566643"/>
            <a:ext cx="14678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PUSH UP BOX</a:t>
            </a:r>
          </a:p>
        </p:txBody>
      </p:sp>
    </p:spTree>
    <p:extLst>
      <p:ext uri="{BB962C8B-B14F-4D97-AF65-F5344CB8AC3E}">
        <p14:creationId xmlns:p14="http://schemas.microsoft.com/office/powerpoint/2010/main" val="39803706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664622"/>
            <a:ext cx="12192000" cy="1933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6354" y="6310619"/>
            <a:ext cx="2154444" cy="50512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9634" y="904270"/>
            <a:ext cx="4940062" cy="473854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348663" y="2395613"/>
            <a:ext cx="420607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Century Gothic" panose="020B0502020202020204" pitchFamily="34" charset="0"/>
              </a:rPr>
              <a:t>НАБОРЫ И МОНО- УПАКОВКА</a:t>
            </a:r>
            <a:endParaRPr lang="ru-RU" sz="32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58316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664622"/>
            <a:ext cx="12192000" cy="1933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6354" y="6310619"/>
            <a:ext cx="2154444" cy="505122"/>
          </a:xfrm>
          <a:prstGeom prst="rect">
            <a:avLst/>
          </a:prstGeom>
        </p:spPr>
      </p:pic>
      <p:cxnSp>
        <p:nvCxnSpPr>
          <p:cNvPr id="6" name="Прямая соединительная линия 5"/>
          <p:cNvCxnSpPr/>
          <p:nvPr/>
        </p:nvCxnSpPr>
        <p:spPr>
          <a:xfrm flipH="1">
            <a:off x="3689933" y="600500"/>
            <a:ext cx="1" cy="50087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7909006" y="600500"/>
            <a:ext cx="1" cy="50087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550992" y="580525"/>
            <a:ext cx="241206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ru-RU" sz="2500" dirty="0">
                <a:latin typeface="Century Gothic" panose="020B0502020202020204" pitchFamily="34" charset="0"/>
              </a:rPr>
              <a:t>Стартовый</a:t>
            </a:r>
          </a:p>
          <a:p>
            <a:pPr>
              <a:lnSpc>
                <a:spcPts val="3000"/>
              </a:lnSpc>
            </a:pPr>
            <a:r>
              <a:rPr lang="ru-RU" sz="2500" dirty="0">
                <a:latin typeface="Century Gothic" panose="020B0502020202020204" pitchFamily="34" charset="0"/>
              </a:rPr>
              <a:t>набор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033839" y="611771"/>
            <a:ext cx="241206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ru-RU" sz="2500" dirty="0" smtClean="0">
                <a:latin typeface="Century Gothic" panose="020B0502020202020204" pitchFamily="34" charset="0"/>
              </a:rPr>
              <a:t>Наборы по проблеме</a:t>
            </a:r>
            <a:endParaRPr lang="ru-RU" sz="2500" dirty="0">
              <a:latin typeface="Century Gothic" panose="020B0502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252911" y="611771"/>
            <a:ext cx="241206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ru-RU" sz="2500" dirty="0" smtClean="0">
                <a:latin typeface="Century Gothic" panose="020B0502020202020204" pitchFamily="34" charset="0"/>
              </a:rPr>
              <a:t>Моно- упаковки</a:t>
            </a:r>
            <a:endParaRPr lang="ru-RU" sz="2500" dirty="0">
              <a:latin typeface="Century Gothic" panose="020B0502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6575" y="1472124"/>
            <a:ext cx="3111035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300" dirty="0" smtClean="0">
                <a:latin typeface="Century Gothic" panose="020B0502020202020204" pitchFamily="34" charset="0"/>
              </a:rPr>
              <a:t>8 моно-упаковок </a:t>
            </a:r>
          </a:p>
          <a:p>
            <a:pPr algn="r"/>
            <a:r>
              <a:rPr lang="ru-RU" sz="1300" dirty="0" smtClean="0">
                <a:latin typeface="Century Gothic" panose="020B0502020202020204" pitchFamily="34" charset="0"/>
              </a:rPr>
              <a:t>по </a:t>
            </a:r>
            <a:r>
              <a:rPr lang="ru-RU" sz="1300" dirty="0">
                <a:latin typeface="Century Gothic" panose="020B0502020202020204" pitchFamily="34" charset="0"/>
              </a:rPr>
              <a:t>250 мл</a:t>
            </a:r>
          </a:p>
          <a:p>
            <a:pPr algn="r"/>
            <a:r>
              <a:rPr lang="ru-RU" sz="1300" dirty="0">
                <a:latin typeface="Century Gothic" panose="020B0502020202020204" pitchFamily="34" charset="0"/>
              </a:rPr>
              <a:t>2 </a:t>
            </a:r>
            <a:r>
              <a:rPr lang="ru-RU" sz="1300" dirty="0" smtClean="0">
                <a:latin typeface="Century Gothic" panose="020B0502020202020204" pitchFamily="34" charset="0"/>
              </a:rPr>
              <a:t>щетки</a:t>
            </a:r>
            <a:endParaRPr lang="ru-RU" sz="1300" dirty="0">
              <a:latin typeface="Century Gothic" panose="020B0502020202020204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94" y="1493503"/>
            <a:ext cx="1249683" cy="554737"/>
          </a:xfrm>
          <a:prstGeom prst="rect">
            <a:avLst/>
          </a:prstGeom>
        </p:spPr>
      </p:pic>
      <p:sp>
        <p:nvSpPr>
          <p:cNvPr id="13" name="Равнобедренный треугольник 12"/>
          <p:cNvSpPr/>
          <p:nvPr/>
        </p:nvSpPr>
        <p:spPr>
          <a:xfrm rot="5400000">
            <a:off x="2612349" y="2791833"/>
            <a:ext cx="446602" cy="301395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7756" y="2625529"/>
            <a:ext cx="454153" cy="48158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5094" y="4884580"/>
            <a:ext cx="521209" cy="37490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2834" y="2607241"/>
            <a:ext cx="478537" cy="49987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9475" y="2642292"/>
            <a:ext cx="557785" cy="42976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363400" y="2757546"/>
            <a:ext cx="126331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>
                <a:latin typeface="Century Gothic" panose="020B0502020202020204" pitchFamily="34" charset="0"/>
              </a:rPr>
              <a:t>Starting </a:t>
            </a:r>
            <a:r>
              <a:rPr lang="en-US" sz="1500" b="1" dirty="0">
                <a:latin typeface="Century Gothic" panose="020B0502020202020204" pitchFamily="34" charset="0"/>
              </a:rPr>
              <a:t>kit</a:t>
            </a:r>
            <a:endParaRPr lang="ru-RU" sz="1500" b="1" dirty="0">
              <a:latin typeface="Century Gothic" panose="020B0502020202020204" pitchFamily="34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8138" y="1544707"/>
            <a:ext cx="993650" cy="554737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4561072" y="1521896"/>
            <a:ext cx="3108731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300" dirty="0">
                <a:latin typeface="Century Gothic" panose="020B0502020202020204" pitchFamily="34" charset="0"/>
              </a:rPr>
              <a:t>8 </a:t>
            </a:r>
            <a:r>
              <a:rPr lang="ru-RU" sz="1300" dirty="0" smtClean="0">
                <a:latin typeface="Century Gothic" panose="020B0502020202020204" pitchFamily="34" charset="0"/>
              </a:rPr>
              <a:t>моно-упаковок по </a:t>
            </a:r>
            <a:r>
              <a:rPr lang="ru-RU" sz="1300" dirty="0">
                <a:latin typeface="Century Gothic" panose="020B0502020202020204" pitchFamily="34" charset="0"/>
              </a:rPr>
              <a:t>250 мл</a:t>
            </a:r>
          </a:p>
          <a:p>
            <a:pPr algn="r"/>
            <a:r>
              <a:rPr lang="ru-RU" sz="1300" dirty="0">
                <a:latin typeface="Century Gothic" panose="020B0502020202020204" pitchFamily="34" charset="0"/>
              </a:rPr>
              <a:t>8 ампул по 5 мл</a:t>
            </a:r>
          </a:p>
          <a:p>
            <a:pPr algn="r"/>
            <a:r>
              <a:rPr lang="ru-RU" sz="1300" dirty="0">
                <a:latin typeface="Century Gothic" panose="020B0502020202020204" pitchFamily="34" charset="0"/>
              </a:rPr>
              <a:t>1 гликолевая кислота 50 мл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673594" y="3125025"/>
            <a:ext cx="130700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00" b="1" dirty="0" smtClean="0">
                <a:latin typeface="Century Gothic" panose="020B0502020202020204" pitchFamily="34" charset="0"/>
              </a:rPr>
              <a:t>отечный целлюлит</a:t>
            </a:r>
            <a:endParaRPr lang="ru-RU" sz="1300" b="1" dirty="0">
              <a:latin typeface="Century Gothic" panose="020B0502020202020204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811360" y="3142936"/>
            <a:ext cx="161896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00" b="1" dirty="0" smtClean="0">
                <a:latin typeface="Century Gothic" panose="020B0502020202020204" pitchFamily="34" charset="0"/>
              </a:rPr>
              <a:t>фиброзный целлюлит</a:t>
            </a:r>
            <a:endParaRPr lang="ru-RU" sz="1300" b="1" dirty="0">
              <a:latin typeface="Century Gothic" panose="020B0502020202020204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088142" y="3142936"/>
            <a:ext cx="184323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00" b="1" dirty="0" smtClean="0">
                <a:latin typeface="Century Gothic" panose="020B0502020202020204" pitchFamily="34" charset="0"/>
              </a:rPr>
              <a:t>формирование </a:t>
            </a:r>
            <a:r>
              <a:rPr lang="ru-RU" sz="1300" b="1" dirty="0">
                <a:latin typeface="Century Gothic" panose="020B0502020202020204" pitchFamily="34" charset="0"/>
              </a:rPr>
              <a:t>силуэта</a:t>
            </a: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5055" y="4024425"/>
            <a:ext cx="1194818" cy="542545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4658544" y="3973052"/>
            <a:ext cx="30480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300" dirty="0">
                <a:latin typeface="Century Gothic" panose="020B0502020202020204" pitchFamily="34" charset="0"/>
              </a:rPr>
              <a:t>4 сыворотки </a:t>
            </a:r>
            <a:r>
              <a:rPr lang="ru-RU" sz="1300" dirty="0" smtClean="0">
                <a:latin typeface="Century Gothic" panose="020B0502020202020204" pitchFamily="34" charset="0"/>
              </a:rPr>
              <a:t>по </a:t>
            </a:r>
            <a:r>
              <a:rPr lang="ru-RU" sz="1300" dirty="0">
                <a:latin typeface="Century Gothic" panose="020B0502020202020204" pitchFamily="34" charset="0"/>
              </a:rPr>
              <a:t>8 мл</a:t>
            </a:r>
          </a:p>
          <a:p>
            <a:pPr algn="r"/>
            <a:r>
              <a:rPr lang="ru-RU" sz="1300" dirty="0">
                <a:latin typeface="Century Gothic" panose="020B0502020202020204" pitchFamily="34" charset="0"/>
              </a:rPr>
              <a:t>2 </a:t>
            </a:r>
            <a:r>
              <a:rPr lang="ru-RU" sz="1300" dirty="0" smtClean="0">
                <a:latin typeface="Century Gothic" panose="020B0502020202020204" pitchFamily="34" charset="0"/>
              </a:rPr>
              <a:t>моно-упаковки по </a:t>
            </a:r>
            <a:r>
              <a:rPr lang="ru-RU" sz="1300" dirty="0">
                <a:latin typeface="Century Gothic" panose="020B0502020202020204" pitchFamily="34" charset="0"/>
              </a:rPr>
              <a:t>250 мл</a:t>
            </a:r>
          </a:p>
          <a:p>
            <a:pPr algn="r"/>
            <a:r>
              <a:rPr lang="ru-RU" sz="1300" dirty="0">
                <a:latin typeface="Century Gothic" panose="020B0502020202020204" pitchFamily="34" charset="0"/>
              </a:rPr>
              <a:t>2 маски по 75 мл</a:t>
            </a:r>
          </a:p>
          <a:p>
            <a:pPr algn="r"/>
            <a:r>
              <a:rPr lang="ru-RU" sz="1300" dirty="0">
                <a:latin typeface="Century Gothic" panose="020B0502020202020204" pitchFamily="34" charset="0"/>
              </a:rPr>
              <a:t>1 массажный крем 50 мл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870817" y="5318192"/>
            <a:ext cx="130700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00" b="1" dirty="0" smtClean="0">
                <a:latin typeface="Century Gothic" panose="020B0502020202020204" pitchFamily="34" charset="0"/>
              </a:rPr>
              <a:t>подтяжка и </a:t>
            </a:r>
            <a:r>
              <a:rPr lang="ru-RU" sz="1300" b="1" dirty="0">
                <a:latin typeface="Century Gothic" panose="020B0502020202020204" pitchFamily="34" charset="0"/>
              </a:rPr>
              <a:t>о</a:t>
            </a:r>
            <a:r>
              <a:rPr lang="ru-RU" sz="1300" b="1" dirty="0" smtClean="0">
                <a:latin typeface="Century Gothic" panose="020B0502020202020204" pitchFamily="34" charset="0"/>
              </a:rPr>
              <a:t>бъем</a:t>
            </a:r>
            <a:endParaRPr lang="ru-RU" sz="1300" b="1" dirty="0">
              <a:latin typeface="Century Gothic" panose="020B0502020202020204" pitchFamily="34" charset="0"/>
            </a:endParaRPr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1940" y="1602266"/>
            <a:ext cx="521209" cy="554737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8425058" y="1554393"/>
            <a:ext cx="3108731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300" dirty="0" smtClean="0">
                <a:latin typeface="Century Gothic" panose="020B0502020202020204" pitchFamily="34" charset="0"/>
              </a:rPr>
              <a:t>4 упаковки в 1 коробке</a:t>
            </a:r>
          </a:p>
          <a:p>
            <a:pPr algn="r"/>
            <a:r>
              <a:rPr lang="ru-RU" sz="1300" dirty="0" smtClean="0">
                <a:latin typeface="Century Gothic" panose="020B0502020202020204" pitchFamily="34" charset="0"/>
              </a:rPr>
              <a:t>1 упаковка содержит 2 бандажа по 250 мл</a:t>
            </a:r>
            <a:endParaRPr lang="ru-RU" sz="1300" dirty="0">
              <a:latin typeface="Century Gothic" panose="020B0502020202020204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9683853" y="2521605"/>
            <a:ext cx="17680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400" dirty="0" smtClean="0"/>
              <a:t>AQUA DRAIN BOX</a:t>
            </a:r>
            <a:endParaRPr lang="ru-RU" sz="1400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9956497" y="2770101"/>
            <a:ext cx="1472647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400" dirty="0"/>
              <a:t>SLIM CEL BOX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9524170" y="2999865"/>
            <a:ext cx="194393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400" dirty="0"/>
              <a:t>CEL TERM </a:t>
            </a:r>
            <a:r>
              <a:rPr lang="en-US" sz="1400" dirty="0"/>
              <a:t>BOX (hot)</a:t>
            </a:r>
            <a:endParaRPr lang="ru-RU" sz="14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9859099" y="3264011"/>
            <a:ext cx="15608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400" dirty="0"/>
              <a:t>LIPHO CEL BOX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9342133" y="3527587"/>
            <a:ext cx="21265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400" dirty="0"/>
              <a:t>CRIO TONIC BOX</a:t>
            </a:r>
            <a:r>
              <a:rPr lang="en-US" sz="1400" dirty="0"/>
              <a:t> (cold)</a:t>
            </a:r>
            <a:endParaRPr lang="ru-RU" sz="1400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9554481" y="3782302"/>
            <a:ext cx="196239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400" dirty="0"/>
              <a:t>FIRM UP BOX</a:t>
            </a:r>
            <a:r>
              <a:rPr lang="en-US" sz="1400" dirty="0"/>
              <a:t> (fresh)</a:t>
            </a:r>
            <a:endParaRPr lang="ru-RU" sz="1400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9911036" y="4041127"/>
            <a:ext cx="1508875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400" dirty="0"/>
              <a:t>LIFT PLUS BOX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9911036" y="5320932"/>
            <a:ext cx="14678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400" dirty="0"/>
              <a:t>PUSH UP BOX</a:t>
            </a:r>
          </a:p>
        </p:txBody>
      </p:sp>
      <p:pic>
        <p:nvPicPr>
          <p:cNvPr id="40" name="Рисунок 3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5711" y="4535459"/>
            <a:ext cx="521209" cy="554737"/>
          </a:xfrm>
          <a:prstGeom prst="rect">
            <a:avLst/>
          </a:prstGeom>
        </p:spPr>
      </p:pic>
      <p:sp>
        <p:nvSpPr>
          <p:cNvPr id="41" name="Прямоугольник 40"/>
          <p:cNvSpPr/>
          <p:nvPr/>
        </p:nvSpPr>
        <p:spPr>
          <a:xfrm>
            <a:off x="8023120" y="4567061"/>
            <a:ext cx="3438766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300" dirty="0" smtClean="0">
                <a:latin typeface="Century Gothic" panose="020B0502020202020204" pitchFamily="34" charset="0"/>
              </a:rPr>
              <a:t>4 упаковки в 1 коробке</a:t>
            </a:r>
          </a:p>
          <a:p>
            <a:pPr algn="r"/>
            <a:r>
              <a:rPr lang="ru-RU" sz="1300" dirty="0" smtClean="0">
                <a:latin typeface="Century Gothic" panose="020B0502020202020204" pitchFamily="34" charset="0"/>
              </a:rPr>
              <a:t>1 упаковка содержит 1 бандаж</a:t>
            </a:r>
          </a:p>
          <a:p>
            <a:pPr algn="r"/>
            <a:r>
              <a:rPr lang="ru-RU" sz="1300" dirty="0" smtClean="0">
                <a:latin typeface="Century Gothic" panose="020B0502020202020204" pitchFamily="34" charset="0"/>
              </a:rPr>
              <a:t>по 250 мл</a:t>
            </a:r>
            <a:endParaRPr lang="ru-RU" sz="13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11622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3192</TotalTime>
  <Words>1095</Words>
  <Application>Microsoft Office PowerPoint</Application>
  <PresentationFormat>Широкоэкранный</PresentationFormat>
  <Paragraphs>164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Calibri</vt:lpstr>
      <vt:lpstr>Calibri Light</vt:lpstr>
      <vt:lpstr>Century Gothic</vt:lpstr>
      <vt:lpstr>DistrictPro-Thin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Макеева</dc:creator>
  <cp:lastModifiedBy>yupig</cp:lastModifiedBy>
  <cp:revision>236</cp:revision>
  <dcterms:created xsi:type="dcterms:W3CDTF">2017-10-09T12:14:50Z</dcterms:created>
  <dcterms:modified xsi:type="dcterms:W3CDTF">2018-02-19T10:36:23Z</dcterms:modified>
</cp:coreProperties>
</file>